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419d7109aa4f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7da376143e4407"/>
  </p:sldMasterIdLst>
  <p:sldIdLst>
    <p:sldId xmlns:r="http://schemas.openxmlformats.org/officeDocument/2006/relationships" id="256" r:id="R3520ac26a43d4f31"/>
    <p:sldId xmlns:r="http://schemas.openxmlformats.org/officeDocument/2006/relationships" id="257" r:id="Rde85b29a9fbe4be8"/>
    <p:sldId xmlns:r="http://schemas.openxmlformats.org/officeDocument/2006/relationships" id="258" r:id="R323f29da06b746c1"/>
    <p:sldId xmlns:r="http://schemas.openxmlformats.org/officeDocument/2006/relationships" id="259" r:id="R3849b036c30c41b6"/>
    <p:sldId xmlns:r="http://schemas.openxmlformats.org/officeDocument/2006/relationships" id="260" r:id="R51bb2bf7b50d4e21"/>
    <p:sldId xmlns:r="http://schemas.openxmlformats.org/officeDocument/2006/relationships" id="261" r:id="Rb5e33bd2cd1143f7"/>
    <p:sldId xmlns:r="http://schemas.openxmlformats.org/officeDocument/2006/relationships" id="262" r:id="R417bf508b87349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7da376143e4407" /><Relationship Type="http://schemas.openxmlformats.org/officeDocument/2006/relationships/slide" Target="/ppt/slides/slide1.xml" Id="R3520ac26a43d4f31" /><Relationship Type="http://schemas.openxmlformats.org/officeDocument/2006/relationships/slide" Target="/ppt/slides/slide2.xml" Id="Rde85b29a9fbe4be8" /><Relationship Type="http://schemas.openxmlformats.org/officeDocument/2006/relationships/slide" Target="/ppt/slides/slide3.xml" Id="R323f29da06b746c1" /><Relationship Type="http://schemas.openxmlformats.org/officeDocument/2006/relationships/slide" Target="/ppt/slides/slide4.xml" Id="R3849b036c30c41b6" /><Relationship Type="http://schemas.openxmlformats.org/officeDocument/2006/relationships/slide" Target="/ppt/slides/slide5.xml" Id="R51bb2bf7b50d4e21" /><Relationship Type="http://schemas.openxmlformats.org/officeDocument/2006/relationships/slide" Target="/ppt/slides/slide6.xml" Id="Rb5e33bd2cd1143f7" /><Relationship Type="http://schemas.openxmlformats.org/officeDocument/2006/relationships/slide" Target="/ppt/slides/slide7.xml" Id="R417bf508b87349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2742f255f74d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567ceebe1402f" /><Relationship Type="http://schemas.openxmlformats.org/officeDocument/2006/relationships/theme" Target="/ppt/slideMasters/theme/theme1.xml" Id="Rcee4a76e7c2947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0567ceebe140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5aaaad94f40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fce073a2c4c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fbec688b240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48b8d76974d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1a086511944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c0852749742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c3c9f7f3d40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DEGREE HOLDING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DEGREE HOLDING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DEGREE HOLDING GROUP AS ble etablert [år] og holder til i Svartskog.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DEGREE HOLDING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DEGREE HOLDING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DEGREE HOLDING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2 084 968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47 647 974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47 707 639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DEGREE HOLDING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NJÅL ARNE GJERMUNDSHAUG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DEGREE HOLDING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Rødstenveien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1420 Svartskog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05 19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997 604 296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DEGREE HOLDING GROUP AS</a:t>
            </a:r>
          </a:p>
        </p:txBody>
      </p:sp>
    </p:spTree>
  </p:cSld>
  <p:clrMapOvr>
    <a:masterClrMapping xmlns:a="http://schemas.openxmlformats.org/drawingml/2006/main"/>
  </p:clrMapOvr>
</p:sld>
</file>