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8075b737a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a773eb7e44589"/>
  </p:sldMasterIdLst>
  <p:sldIdLst>
    <p:sldId xmlns:r="http://schemas.openxmlformats.org/officeDocument/2006/relationships" id="256" r:id="R8f75a1fb90224769"/>
    <p:sldId xmlns:r="http://schemas.openxmlformats.org/officeDocument/2006/relationships" id="257" r:id="Rb22d618be5d8451e"/>
    <p:sldId xmlns:r="http://schemas.openxmlformats.org/officeDocument/2006/relationships" id="258" r:id="Rb9d90a57b4e243d5"/>
    <p:sldId xmlns:r="http://schemas.openxmlformats.org/officeDocument/2006/relationships" id="259" r:id="Rfd35bac7b1564cbf"/>
    <p:sldId xmlns:r="http://schemas.openxmlformats.org/officeDocument/2006/relationships" id="260" r:id="R8d95ec98802a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a773eb7e44589" /><Relationship Type="http://schemas.openxmlformats.org/officeDocument/2006/relationships/slide" Target="/ppt/slides/slide1.xml" Id="R8f75a1fb90224769" /><Relationship Type="http://schemas.openxmlformats.org/officeDocument/2006/relationships/slide" Target="/ppt/slides/slide2.xml" Id="Rb22d618be5d8451e" /><Relationship Type="http://schemas.openxmlformats.org/officeDocument/2006/relationships/slide" Target="/ppt/slides/slide3.xml" Id="Rb9d90a57b4e243d5" /><Relationship Type="http://schemas.openxmlformats.org/officeDocument/2006/relationships/slide" Target="/ppt/slides/slide4.xml" Id="Rfd35bac7b1564cbf" /><Relationship Type="http://schemas.openxmlformats.org/officeDocument/2006/relationships/slide" Target="/ppt/slides/slide5.xml" Id="R8d95ec98802a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c3288a9d3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1d39e8484286" /><Relationship Type="http://schemas.openxmlformats.org/officeDocument/2006/relationships/theme" Target="/ppt/slideMasters/theme/theme1.xml" Id="Rbd7336af8010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b1d39e84842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04bb8a8fb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f23404844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0417973b9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11b330a8d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f5484ef0b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