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2a703e0c7546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bde6aeda954ca7"/>
  </p:sldMasterIdLst>
  <p:sldIdLst>
    <p:sldId xmlns:r="http://schemas.openxmlformats.org/officeDocument/2006/relationships" id="256" r:id="R3297db7a379c43d4"/>
    <p:sldId xmlns:r="http://schemas.openxmlformats.org/officeDocument/2006/relationships" id="257" r:id="R17ff52e96dd04ae9"/>
    <p:sldId xmlns:r="http://schemas.openxmlformats.org/officeDocument/2006/relationships" id="258" r:id="R896fe1c966fa4341"/>
    <p:sldId xmlns:r="http://schemas.openxmlformats.org/officeDocument/2006/relationships" id="259" r:id="R3baa9edbe7ab4bbf"/>
    <p:sldId xmlns:r="http://schemas.openxmlformats.org/officeDocument/2006/relationships" id="260" r:id="Re9828f2686644a55"/>
    <p:sldId xmlns:r="http://schemas.openxmlformats.org/officeDocument/2006/relationships" id="261" r:id="Rf2be31b052ca45b5"/>
    <p:sldId xmlns:r="http://schemas.openxmlformats.org/officeDocument/2006/relationships" id="262" r:id="R17a5282c183140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de6aeda954ca7" /><Relationship Type="http://schemas.openxmlformats.org/officeDocument/2006/relationships/slide" Target="/ppt/slides/slide1.xml" Id="R3297db7a379c43d4" /><Relationship Type="http://schemas.openxmlformats.org/officeDocument/2006/relationships/slide" Target="/ppt/slides/slide2.xml" Id="R17ff52e96dd04ae9" /><Relationship Type="http://schemas.openxmlformats.org/officeDocument/2006/relationships/slide" Target="/ppt/slides/slide3.xml" Id="R896fe1c966fa4341" /><Relationship Type="http://schemas.openxmlformats.org/officeDocument/2006/relationships/slide" Target="/ppt/slides/slide4.xml" Id="R3baa9edbe7ab4bbf" /><Relationship Type="http://schemas.openxmlformats.org/officeDocument/2006/relationships/slide" Target="/ppt/slides/slide5.xml" Id="Re9828f2686644a55" /><Relationship Type="http://schemas.openxmlformats.org/officeDocument/2006/relationships/slide" Target="/ppt/slides/slide6.xml" Id="Rf2be31b052ca45b5" /><Relationship Type="http://schemas.openxmlformats.org/officeDocument/2006/relationships/slide" Target="/ppt/slides/slide7.xml" Id="R17a5282c183140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7b08c7a02842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c75518d8c42dd" /><Relationship Type="http://schemas.openxmlformats.org/officeDocument/2006/relationships/theme" Target="/ppt/slideMasters/theme/theme1.xml" Id="Ra666f84d05b84c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dc75518d8c42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fd7159fc146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cff7525404a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e88b014224c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e27413caa47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571f14b0b41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ef65376e14b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1cb75dda348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TRØNDERVET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TRØNDERVET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TRØNDERVET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TRØNDERVET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TRØNDERVET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TRØNDERVET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2 501 392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194 951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122 066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618 717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1 597 325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TRØNDERVET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GUNNAR BRUHEIM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TRØNDERVET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Høyeggen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997 640 551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TRØNDERVET AS</a:t>
            </a:r>
          </a:p>
        </p:txBody>
      </p:sp>
    </p:spTree>
  </p:cSld>
  <p:clrMapOvr>
    <a:masterClrMapping xmlns:a="http://schemas.openxmlformats.org/drawingml/2006/main"/>
  </p:clrMapOvr>
</p:sld>
</file>