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4a3850f86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a37112dcb4e6c"/>
  </p:sldMasterIdLst>
  <p:sldIdLst>
    <p:sldId xmlns:r="http://schemas.openxmlformats.org/officeDocument/2006/relationships" id="256" r:id="R7f4b07e42c9244af"/>
    <p:sldId xmlns:r="http://schemas.openxmlformats.org/officeDocument/2006/relationships" id="257" r:id="R8551d67effd64354"/>
    <p:sldId xmlns:r="http://schemas.openxmlformats.org/officeDocument/2006/relationships" id="258" r:id="R46f75d765aed4892"/>
    <p:sldId xmlns:r="http://schemas.openxmlformats.org/officeDocument/2006/relationships" id="259" r:id="R842a515fbea5491e"/>
    <p:sldId xmlns:r="http://schemas.openxmlformats.org/officeDocument/2006/relationships" id="260" r:id="R2f1099f0f3234888"/>
    <p:sldId xmlns:r="http://schemas.openxmlformats.org/officeDocument/2006/relationships" id="261" r:id="Rf09cc50ff17f4cc8"/>
    <p:sldId xmlns:r="http://schemas.openxmlformats.org/officeDocument/2006/relationships" id="262" r:id="Ra5c36b98eb82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a37112dcb4e6c" /><Relationship Type="http://schemas.openxmlformats.org/officeDocument/2006/relationships/slide" Target="/ppt/slides/slide1.xml" Id="R7f4b07e42c9244af" /><Relationship Type="http://schemas.openxmlformats.org/officeDocument/2006/relationships/slide" Target="/ppt/slides/slide2.xml" Id="R8551d67effd64354" /><Relationship Type="http://schemas.openxmlformats.org/officeDocument/2006/relationships/slide" Target="/ppt/slides/slide3.xml" Id="R46f75d765aed4892" /><Relationship Type="http://schemas.openxmlformats.org/officeDocument/2006/relationships/slide" Target="/ppt/slides/slide4.xml" Id="R842a515fbea5491e" /><Relationship Type="http://schemas.openxmlformats.org/officeDocument/2006/relationships/slide" Target="/ppt/slides/slide5.xml" Id="R2f1099f0f3234888" /><Relationship Type="http://schemas.openxmlformats.org/officeDocument/2006/relationships/slide" Target="/ppt/slides/slide6.xml" Id="Rf09cc50ff17f4cc8" /><Relationship Type="http://schemas.openxmlformats.org/officeDocument/2006/relationships/slide" Target="/ppt/slides/slide7.xml" Id="Ra5c36b98eb82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0729a066e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46241a3f4169" /><Relationship Type="http://schemas.openxmlformats.org/officeDocument/2006/relationships/theme" Target="/ppt/slideMasters/theme/theme1.xml" Id="R853a9d6c512b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e46241a3f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0b4e3293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384754ef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8d127233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6592e7a6a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c3506b972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7c0c2e1f2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5a2a9d645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WINSTEIN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6 489 171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RINGDAL STEINER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Hansens 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997 654 226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