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9e603e99194b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cd68f8740d4748"/>
  </p:sldMasterIdLst>
  <p:sldIdLst>
    <p:sldId xmlns:r="http://schemas.openxmlformats.org/officeDocument/2006/relationships" id="256" r:id="R1c5fc30c20864258"/>
    <p:sldId xmlns:r="http://schemas.openxmlformats.org/officeDocument/2006/relationships" id="257" r:id="Re322bfeff8df4c59"/>
    <p:sldId xmlns:r="http://schemas.openxmlformats.org/officeDocument/2006/relationships" id="258" r:id="R64430150add442d9"/>
    <p:sldId xmlns:r="http://schemas.openxmlformats.org/officeDocument/2006/relationships" id="259" r:id="R4fe5f67dae734651"/>
    <p:sldId xmlns:r="http://schemas.openxmlformats.org/officeDocument/2006/relationships" id="260" r:id="Rcc48311f264246d2"/>
    <p:sldId xmlns:r="http://schemas.openxmlformats.org/officeDocument/2006/relationships" id="261" r:id="Ra9ab4114fcdf412d"/>
    <p:sldId xmlns:r="http://schemas.openxmlformats.org/officeDocument/2006/relationships" id="262" r:id="R3cc854ed52c14f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cd68f8740d4748" /><Relationship Type="http://schemas.openxmlformats.org/officeDocument/2006/relationships/slide" Target="/ppt/slides/slide1.xml" Id="R1c5fc30c20864258" /><Relationship Type="http://schemas.openxmlformats.org/officeDocument/2006/relationships/slide" Target="/ppt/slides/slide2.xml" Id="Re322bfeff8df4c59" /><Relationship Type="http://schemas.openxmlformats.org/officeDocument/2006/relationships/slide" Target="/ppt/slides/slide3.xml" Id="R64430150add442d9" /><Relationship Type="http://schemas.openxmlformats.org/officeDocument/2006/relationships/slide" Target="/ppt/slides/slide4.xml" Id="R4fe5f67dae734651" /><Relationship Type="http://schemas.openxmlformats.org/officeDocument/2006/relationships/slide" Target="/ppt/slides/slide5.xml" Id="Rcc48311f264246d2" /><Relationship Type="http://schemas.openxmlformats.org/officeDocument/2006/relationships/slide" Target="/ppt/slides/slide6.xml" Id="Ra9ab4114fcdf412d" /><Relationship Type="http://schemas.openxmlformats.org/officeDocument/2006/relationships/slide" Target="/ppt/slides/slide7.xml" Id="R3cc854ed52c14f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9484543e5544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96a3ec89f47f2" /><Relationship Type="http://schemas.openxmlformats.org/officeDocument/2006/relationships/theme" Target="/ppt/slideMasters/theme/theme1.xml" Id="R3462725cade34e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e96a3ec89f47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dbe36fbe04b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a44f3839548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398b5971c40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4d44d711746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f5030842c41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879e7c50f43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66f49c8944b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NYVOLL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4 045 206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12 686 007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12 696 068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SKEIE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Griegsvei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997 656 407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NYVOLL AS</a:t>
            </a:r>
          </a:p>
        </p:txBody>
      </p:sp>
    </p:spTree>
  </p:cSld>
  <p:clrMapOvr>
    <a:masterClrMapping xmlns:a="http://schemas.openxmlformats.org/drawingml/2006/main"/>
  </p:clrMapOvr>
</p:sld>
</file>