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12796e915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6a8dc56ea428a"/>
  </p:sldMasterIdLst>
  <p:sldIdLst>
    <p:sldId xmlns:r="http://schemas.openxmlformats.org/officeDocument/2006/relationships" id="256" r:id="R9f360401bb7247f3"/>
    <p:sldId xmlns:r="http://schemas.openxmlformats.org/officeDocument/2006/relationships" id="257" r:id="Rbfcee67e36f64ff9"/>
    <p:sldId xmlns:r="http://schemas.openxmlformats.org/officeDocument/2006/relationships" id="258" r:id="R933b48fc24a241bd"/>
    <p:sldId xmlns:r="http://schemas.openxmlformats.org/officeDocument/2006/relationships" id="259" r:id="Rb734ef7ae0194bc7"/>
    <p:sldId xmlns:r="http://schemas.openxmlformats.org/officeDocument/2006/relationships" id="260" r:id="Ra68ecabae6b444a0"/>
    <p:sldId xmlns:r="http://schemas.openxmlformats.org/officeDocument/2006/relationships" id="261" r:id="Rf68cf04e90fa4a80"/>
    <p:sldId xmlns:r="http://schemas.openxmlformats.org/officeDocument/2006/relationships" id="262" r:id="R53a807d895c8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6a8dc56ea428a" /><Relationship Type="http://schemas.openxmlformats.org/officeDocument/2006/relationships/slide" Target="/ppt/slides/slide1.xml" Id="R9f360401bb7247f3" /><Relationship Type="http://schemas.openxmlformats.org/officeDocument/2006/relationships/slide" Target="/ppt/slides/slide2.xml" Id="Rbfcee67e36f64ff9" /><Relationship Type="http://schemas.openxmlformats.org/officeDocument/2006/relationships/slide" Target="/ppt/slides/slide3.xml" Id="R933b48fc24a241bd" /><Relationship Type="http://schemas.openxmlformats.org/officeDocument/2006/relationships/slide" Target="/ppt/slides/slide4.xml" Id="Rb734ef7ae0194bc7" /><Relationship Type="http://schemas.openxmlformats.org/officeDocument/2006/relationships/slide" Target="/ppt/slides/slide5.xml" Id="Ra68ecabae6b444a0" /><Relationship Type="http://schemas.openxmlformats.org/officeDocument/2006/relationships/slide" Target="/ppt/slides/slide6.xml" Id="Rf68cf04e90fa4a80" /><Relationship Type="http://schemas.openxmlformats.org/officeDocument/2006/relationships/slide" Target="/ppt/slides/slide7.xml" Id="R53a807d895c8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6f43a79ec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1d8bf35a04790" /><Relationship Type="http://schemas.openxmlformats.org/officeDocument/2006/relationships/theme" Target="/ppt/slideMasters/theme/theme1.xml" Id="R7b938190c954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1d8bf35a0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cc6c115a4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ab0356127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3ce47e685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35e70bc89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4d62ef330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90e6175654c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57fd4197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TAAH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391 279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9 113 920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9 369 841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TOLLAK ÅLGÅRD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997 671 619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TAAH INVEST AS</a:t>
            </a:r>
          </a:p>
        </p:txBody>
      </p:sp>
    </p:spTree>
  </p:cSld>
  <p:clrMapOvr>
    <a:masterClrMapping xmlns:a="http://schemas.openxmlformats.org/drawingml/2006/main"/>
  </p:clrMapOvr>
</p:sld>
</file>