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3359fa8322e460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daf4966c14454f"/>
  </p:sldMasterIdLst>
  <p:sldIdLst>
    <p:sldId xmlns:r="http://schemas.openxmlformats.org/officeDocument/2006/relationships" id="256" r:id="R8afc3eda5c274ac1"/>
    <p:sldId xmlns:r="http://schemas.openxmlformats.org/officeDocument/2006/relationships" id="257" r:id="R5ce63df24acb4997"/>
    <p:sldId xmlns:r="http://schemas.openxmlformats.org/officeDocument/2006/relationships" id="258" r:id="Rf422619a729e4a4b"/>
    <p:sldId xmlns:r="http://schemas.openxmlformats.org/officeDocument/2006/relationships" id="259" r:id="Reaf24196bcbb4a06"/>
    <p:sldId xmlns:r="http://schemas.openxmlformats.org/officeDocument/2006/relationships" id="260" r:id="R2408b32484784f88"/>
    <p:sldId xmlns:r="http://schemas.openxmlformats.org/officeDocument/2006/relationships" id="261" r:id="Rd296f0bfd67e4bf7"/>
    <p:sldId xmlns:r="http://schemas.openxmlformats.org/officeDocument/2006/relationships" id="262" r:id="R39883754c89547d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daf4966c14454f" /><Relationship Type="http://schemas.openxmlformats.org/officeDocument/2006/relationships/slide" Target="/ppt/slides/slide1.xml" Id="R8afc3eda5c274ac1" /><Relationship Type="http://schemas.openxmlformats.org/officeDocument/2006/relationships/slide" Target="/ppt/slides/slide2.xml" Id="R5ce63df24acb4997" /><Relationship Type="http://schemas.openxmlformats.org/officeDocument/2006/relationships/slide" Target="/ppt/slides/slide3.xml" Id="Rf422619a729e4a4b" /><Relationship Type="http://schemas.openxmlformats.org/officeDocument/2006/relationships/slide" Target="/ppt/slides/slide4.xml" Id="Reaf24196bcbb4a06" /><Relationship Type="http://schemas.openxmlformats.org/officeDocument/2006/relationships/slide" Target="/ppt/slides/slide5.xml" Id="R2408b32484784f88" /><Relationship Type="http://schemas.openxmlformats.org/officeDocument/2006/relationships/slide" Target="/ppt/slides/slide6.xml" Id="Rd296f0bfd67e4bf7" /><Relationship Type="http://schemas.openxmlformats.org/officeDocument/2006/relationships/slide" Target="/ppt/slides/slide7.xml" Id="R39883754c89547d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6724a1d8024b1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e91923851142ac" /><Relationship Type="http://schemas.openxmlformats.org/officeDocument/2006/relationships/theme" Target="/ppt/slideMasters/theme/theme1.xml" Id="R9b6235157223456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ae91923851142a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ef6bd9d803478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861dc75f66435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86aea268294c7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f32200121344c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f85b3f95d6495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8c77ba676e489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85db6ca06245e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 &amp; B NEDBERG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 &amp; B NEDBERG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 &amp; B NEDBERG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 &amp; B NEDBERG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 &amp; B NEDBERG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 &amp; B NEDBERG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−316 620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14 320 377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31 755 283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39 282 392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 &amp; B NEDBERG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SVERRE MAGNUS NEDBERG  –  90,9 %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SVERRE NEDBERG  –  8,1 %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SVERRE NEDBERG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 &amp; B NEDBERG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Engene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3015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sverre@nedberg.as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997 701 399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 &amp; B NEDBERG AS</a:t>
            </a:r>
          </a:p>
        </p:txBody>
      </p:sp>
    </p:spTree>
  </p:cSld>
  <p:clrMapOvr>
    <a:masterClrMapping xmlns:a="http://schemas.openxmlformats.org/drawingml/2006/main"/>
  </p:clrMapOvr>
</p:sld>
</file>