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d9fc89e9cf41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dc57d2396e42e6"/>
  </p:sldMasterIdLst>
  <p:sldIdLst>
    <p:sldId xmlns:r="http://schemas.openxmlformats.org/officeDocument/2006/relationships" id="256" r:id="Rd1273c11356d4cab"/>
    <p:sldId xmlns:r="http://schemas.openxmlformats.org/officeDocument/2006/relationships" id="257" r:id="Rd195c6fc831943a4"/>
    <p:sldId xmlns:r="http://schemas.openxmlformats.org/officeDocument/2006/relationships" id="258" r:id="R61012b6a0f9c48ef"/>
    <p:sldId xmlns:r="http://schemas.openxmlformats.org/officeDocument/2006/relationships" id="259" r:id="Rdfaaa288dda7425a"/>
    <p:sldId xmlns:r="http://schemas.openxmlformats.org/officeDocument/2006/relationships" id="260" r:id="Rfdc98c885fe8459e"/>
    <p:sldId xmlns:r="http://schemas.openxmlformats.org/officeDocument/2006/relationships" id="261" r:id="R12cccbca9ef24406"/>
    <p:sldId xmlns:r="http://schemas.openxmlformats.org/officeDocument/2006/relationships" id="262" r:id="Re13f255fc6b345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c57d2396e42e6" /><Relationship Type="http://schemas.openxmlformats.org/officeDocument/2006/relationships/slide" Target="/ppt/slides/slide1.xml" Id="Rd1273c11356d4cab" /><Relationship Type="http://schemas.openxmlformats.org/officeDocument/2006/relationships/slide" Target="/ppt/slides/slide2.xml" Id="Rd195c6fc831943a4" /><Relationship Type="http://schemas.openxmlformats.org/officeDocument/2006/relationships/slide" Target="/ppt/slides/slide3.xml" Id="R61012b6a0f9c48ef" /><Relationship Type="http://schemas.openxmlformats.org/officeDocument/2006/relationships/slide" Target="/ppt/slides/slide4.xml" Id="Rdfaaa288dda7425a" /><Relationship Type="http://schemas.openxmlformats.org/officeDocument/2006/relationships/slide" Target="/ppt/slides/slide5.xml" Id="Rfdc98c885fe8459e" /><Relationship Type="http://schemas.openxmlformats.org/officeDocument/2006/relationships/slide" Target="/ppt/slides/slide6.xml" Id="R12cccbca9ef24406" /><Relationship Type="http://schemas.openxmlformats.org/officeDocument/2006/relationships/slide" Target="/ppt/slides/slide7.xml" Id="Re13f255fc6b345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498a77befa4e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f7529479740d3" /><Relationship Type="http://schemas.openxmlformats.org/officeDocument/2006/relationships/theme" Target="/ppt/slideMasters/theme/theme1.xml" Id="Rb31402acb21f4d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7f7529479740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3a328744048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47a3f99fd42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1b7f51fad4e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1f91b13fe48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2df7d3b014f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3ddde7bd94a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eee3f0b2641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KAURI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KAURI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317 772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−133 401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1 008 842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3 433 490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YNGVAR TOV HERBJØRNSSØNN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AUGUST KAVLIE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Yngvar Tov Herbjørnssønn, Åsbrekka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yngvarth@gmail.com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997 717 007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KAURI EIENDOM AS</a:t>
            </a:r>
          </a:p>
        </p:txBody>
      </p:sp>
    </p:spTree>
  </p:cSld>
  <p:clrMapOvr>
    <a:masterClrMapping xmlns:a="http://schemas.openxmlformats.org/drawingml/2006/main"/>
  </p:clrMapOvr>
</p:sld>
</file>