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591d2fb73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f8924018c43d0"/>
  </p:sldMasterIdLst>
  <p:sldIdLst>
    <p:sldId xmlns:r="http://schemas.openxmlformats.org/officeDocument/2006/relationships" id="256" r:id="R2b4a4de613e34c83"/>
    <p:sldId xmlns:r="http://schemas.openxmlformats.org/officeDocument/2006/relationships" id="257" r:id="R164cfa7b47c84feb"/>
    <p:sldId xmlns:r="http://schemas.openxmlformats.org/officeDocument/2006/relationships" id="258" r:id="R0f53142a81584159"/>
    <p:sldId xmlns:r="http://schemas.openxmlformats.org/officeDocument/2006/relationships" id="259" r:id="Rb4907bb429074c85"/>
    <p:sldId xmlns:r="http://schemas.openxmlformats.org/officeDocument/2006/relationships" id="260" r:id="Rf9bb16d828f84280"/>
    <p:sldId xmlns:r="http://schemas.openxmlformats.org/officeDocument/2006/relationships" id="261" r:id="R4f19b26d216e47f1"/>
    <p:sldId xmlns:r="http://schemas.openxmlformats.org/officeDocument/2006/relationships" id="262" r:id="R136c2f956ec6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f8924018c43d0" /><Relationship Type="http://schemas.openxmlformats.org/officeDocument/2006/relationships/slide" Target="/ppt/slides/slide1.xml" Id="R2b4a4de613e34c83" /><Relationship Type="http://schemas.openxmlformats.org/officeDocument/2006/relationships/slide" Target="/ppt/slides/slide2.xml" Id="R164cfa7b47c84feb" /><Relationship Type="http://schemas.openxmlformats.org/officeDocument/2006/relationships/slide" Target="/ppt/slides/slide3.xml" Id="R0f53142a81584159" /><Relationship Type="http://schemas.openxmlformats.org/officeDocument/2006/relationships/slide" Target="/ppt/slides/slide4.xml" Id="Rb4907bb429074c85" /><Relationship Type="http://schemas.openxmlformats.org/officeDocument/2006/relationships/slide" Target="/ppt/slides/slide5.xml" Id="Rf9bb16d828f84280" /><Relationship Type="http://schemas.openxmlformats.org/officeDocument/2006/relationships/slide" Target="/ppt/slides/slide6.xml" Id="R4f19b26d216e47f1" /><Relationship Type="http://schemas.openxmlformats.org/officeDocument/2006/relationships/slide" Target="/ppt/slides/slide7.xml" Id="R136c2f956ec6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9fa2c18fd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995bcbf9849f4" /><Relationship Type="http://schemas.openxmlformats.org/officeDocument/2006/relationships/theme" Target="/ppt/slideMasters/theme/theme1.xml" Id="R87e0a6cf4511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995bcbf9849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9f1f603d041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c08fccdd0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6238bc48b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af0208429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e349ea7bd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58e0b6b3e41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77570699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64 351 348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1 178 899 308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1 277 138 740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HARTVIG JOHANNSON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997 723 104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