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3a93b6dd0b49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84c37a021c4f74"/>
  </p:sldMasterIdLst>
  <p:sldIdLst>
    <p:sldId xmlns:r="http://schemas.openxmlformats.org/officeDocument/2006/relationships" id="256" r:id="Re18b0fb926614348"/>
    <p:sldId xmlns:r="http://schemas.openxmlformats.org/officeDocument/2006/relationships" id="257" r:id="R48701ab8494b446a"/>
    <p:sldId xmlns:r="http://schemas.openxmlformats.org/officeDocument/2006/relationships" id="258" r:id="R017945ca34564803"/>
    <p:sldId xmlns:r="http://schemas.openxmlformats.org/officeDocument/2006/relationships" id="259" r:id="R6238b521518945d0"/>
    <p:sldId xmlns:r="http://schemas.openxmlformats.org/officeDocument/2006/relationships" id="260" r:id="R013934af97b645e1"/>
    <p:sldId xmlns:r="http://schemas.openxmlformats.org/officeDocument/2006/relationships" id="261" r:id="R298489074f06427d"/>
    <p:sldId xmlns:r="http://schemas.openxmlformats.org/officeDocument/2006/relationships" id="262" r:id="Rdcdcc3677cdb48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84c37a021c4f74" /><Relationship Type="http://schemas.openxmlformats.org/officeDocument/2006/relationships/slide" Target="/ppt/slides/slide1.xml" Id="Re18b0fb926614348" /><Relationship Type="http://schemas.openxmlformats.org/officeDocument/2006/relationships/slide" Target="/ppt/slides/slide2.xml" Id="R48701ab8494b446a" /><Relationship Type="http://schemas.openxmlformats.org/officeDocument/2006/relationships/slide" Target="/ppt/slides/slide3.xml" Id="R017945ca34564803" /><Relationship Type="http://schemas.openxmlformats.org/officeDocument/2006/relationships/slide" Target="/ppt/slides/slide4.xml" Id="R6238b521518945d0" /><Relationship Type="http://schemas.openxmlformats.org/officeDocument/2006/relationships/slide" Target="/ppt/slides/slide5.xml" Id="R013934af97b645e1" /><Relationship Type="http://schemas.openxmlformats.org/officeDocument/2006/relationships/slide" Target="/ppt/slides/slide6.xml" Id="R298489074f06427d" /><Relationship Type="http://schemas.openxmlformats.org/officeDocument/2006/relationships/slide" Target="/ppt/slides/slide7.xml" Id="Rdcdcc3677cdb48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243a0bf83b44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0b6f17204412a" /><Relationship Type="http://schemas.openxmlformats.org/officeDocument/2006/relationships/theme" Target="/ppt/slideMasters/theme/theme1.xml" Id="R01ae080ff3a746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40b6f1720441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004fadb7e4d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c72b55cd645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5596e272644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0f11eba4c4f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c3c4f10aa49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c6eba0b094a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a8b025b6f41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EK-HOLDING AS ble etablert [år] og holder til i Melandsjø.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2 876 381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3 868 356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67 968 236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88 776 473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KNUTSHAUG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Hopsjøåsen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7250 Melandsjø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997 732 510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EK-HOLDING AS</a:t>
            </a:r>
          </a:p>
        </p:txBody>
      </p:sp>
    </p:spTree>
  </p:cSld>
  <p:clrMapOvr>
    <a:masterClrMapping xmlns:a="http://schemas.openxmlformats.org/drawingml/2006/main"/>
  </p:clrMapOvr>
</p:sld>
</file>