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2250378b4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9c537be504c9e"/>
  </p:sldMasterIdLst>
  <p:sldIdLst>
    <p:sldId xmlns:r="http://schemas.openxmlformats.org/officeDocument/2006/relationships" id="256" r:id="R66734337f316409c"/>
    <p:sldId xmlns:r="http://schemas.openxmlformats.org/officeDocument/2006/relationships" id="257" r:id="R2125e87844f24852"/>
    <p:sldId xmlns:r="http://schemas.openxmlformats.org/officeDocument/2006/relationships" id="258" r:id="R84b86e3c2b364fa3"/>
    <p:sldId xmlns:r="http://schemas.openxmlformats.org/officeDocument/2006/relationships" id="259" r:id="R79b1571ea26d4260"/>
    <p:sldId xmlns:r="http://schemas.openxmlformats.org/officeDocument/2006/relationships" id="260" r:id="R03f0ced3c1614319"/>
    <p:sldId xmlns:r="http://schemas.openxmlformats.org/officeDocument/2006/relationships" id="261" r:id="R2d20f0896e494128"/>
    <p:sldId xmlns:r="http://schemas.openxmlformats.org/officeDocument/2006/relationships" id="262" r:id="R681dde7134dd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9c537be504c9e" /><Relationship Type="http://schemas.openxmlformats.org/officeDocument/2006/relationships/slide" Target="/ppt/slides/slide1.xml" Id="R66734337f316409c" /><Relationship Type="http://schemas.openxmlformats.org/officeDocument/2006/relationships/slide" Target="/ppt/slides/slide2.xml" Id="R2125e87844f24852" /><Relationship Type="http://schemas.openxmlformats.org/officeDocument/2006/relationships/slide" Target="/ppt/slides/slide3.xml" Id="R84b86e3c2b364fa3" /><Relationship Type="http://schemas.openxmlformats.org/officeDocument/2006/relationships/slide" Target="/ppt/slides/slide4.xml" Id="R79b1571ea26d4260" /><Relationship Type="http://schemas.openxmlformats.org/officeDocument/2006/relationships/slide" Target="/ppt/slides/slide5.xml" Id="R03f0ced3c1614319" /><Relationship Type="http://schemas.openxmlformats.org/officeDocument/2006/relationships/slide" Target="/ppt/slides/slide6.xml" Id="R2d20f0896e494128" /><Relationship Type="http://schemas.openxmlformats.org/officeDocument/2006/relationships/slide" Target="/ppt/slides/slide7.xml" Id="R681dde7134dd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26f57c9400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bff0e5ea94343" /><Relationship Type="http://schemas.openxmlformats.org/officeDocument/2006/relationships/theme" Target="/ppt/slideMasters/theme/theme1.xml" Id="Rd9cb5ee9ef1f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bff0e5ea9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910f4314b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3f4ca511f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4a98d1b76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62b774c9a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fb789e63c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e91c5ed6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f93e538e0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SLETMOE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