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038c83ddaf4e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c14bb06904d65"/>
  </p:sldMasterIdLst>
  <p:sldIdLst>
    <p:sldId xmlns:r="http://schemas.openxmlformats.org/officeDocument/2006/relationships" id="256" r:id="Rb51ba523d03c4bea"/>
    <p:sldId xmlns:r="http://schemas.openxmlformats.org/officeDocument/2006/relationships" id="257" r:id="R0f3540d561e84dd2"/>
    <p:sldId xmlns:r="http://schemas.openxmlformats.org/officeDocument/2006/relationships" id="258" r:id="Rd39b22a69cd94c8d"/>
    <p:sldId xmlns:r="http://schemas.openxmlformats.org/officeDocument/2006/relationships" id="259" r:id="R230c45119ff542dd"/>
    <p:sldId xmlns:r="http://schemas.openxmlformats.org/officeDocument/2006/relationships" id="260" r:id="Rbba5513a3e6f4397"/>
    <p:sldId xmlns:r="http://schemas.openxmlformats.org/officeDocument/2006/relationships" id="261" r:id="R7b8accc256a145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c14bb06904d65" /><Relationship Type="http://schemas.openxmlformats.org/officeDocument/2006/relationships/slide" Target="/ppt/slides/slide1.xml" Id="Rb51ba523d03c4bea" /><Relationship Type="http://schemas.openxmlformats.org/officeDocument/2006/relationships/slide" Target="/ppt/slides/slide2.xml" Id="R0f3540d561e84dd2" /><Relationship Type="http://schemas.openxmlformats.org/officeDocument/2006/relationships/slide" Target="/ppt/slides/slide3.xml" Id="Rd39b22a69cd94c8d" /><Relationship Type="http://schemas.openxmlformats.org/officeDocument/2006/relationships/slide" Target="/ppt/slides/slide4.xml" Id="R230c45119ff542dd" /><Relationship Type="http://schemas.openxmlformats.org/officeDocument/2006/relationships/slide" Target="/ppt/slides/slide5.xml" Id="Rbba5513a3e6f4397" /><Relationship Type="http://schemas.openxmlformats.org/officeDocument/2006/relationships/slide" Target="/ppt/slides/slide6.xml" Id="R7b8accc256a145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260bef41244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b3eeae7bf44ed" /><Relationship Type="http://schemas.openxmlformats.org/officeDocument/2006/relationships/theme" Target="/ppt/slideMasters/theme/theme1.xml" Id="R87904fadf24441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b3eeae7bf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3b6b490fc42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fa1ee6f1e40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07c9f365c44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bfb345ed94c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cb3d325e9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3306a35224d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SR-BANK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SR-BANK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668 753 000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405 193 000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6 896 108 000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7 248 309 000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kjetil.skjeveland@srstiftelsen.no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