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a93d9db8c244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d75fcbf91e4a1a"/>
  </p:sldMasterIdLst>
  <p:sldIdLst>
    <p:sldId xmlns:r="http://schemas.openxmlformats.org/officeDocument/2006/relationships" id="256" r:id="Rbddb25bdd27d44c3"/>
    <p:sldId xmlns:r="http://schemas.openxmlformats.org/officeDocument/2006/relationships" id="257" r:id="R0807f29aa8294471"/>
    <p:sldId xmlns:r="http://schemas.openxmlformats.org/officeDocument/2006/relationships" id="258" r:id="Rb44f12e9811d4dc2"/>
    <p:sldId xmlns:r="http://schemas.openxmlformats.org/officeDocument/2006/relationships" id="259" r:id="Rb657ecbbe98f442f"/>
    <p:sldId xmlns:r="http://schemas.openxmlformats.org/officeDocument/2006/relationships" id="260" r:id="R6f26807780824384"/>
    <p:sldId xmlns:r="http://schemas.openxmlformats.org/officeDocument/2006/relationships" id="261" r:id="R070abbc366a144a6"/>
    <p:sldId xmlns:r="http://schemas.openxmlformats.org/officeDocument/2006/relationships" id="262" r:id="R841d2e478dfc4f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75fcbf91e4a1a" /><Relationship Type="http://schemas.openxmlformats.org/officeDocument/2006/relationships/slide" Target="/ppt/slides/slide1.xml" Id="Rbddb25bdd27d44c3" /><Relationship Type="http://schemas.openxmlformats.org/officeDocument/2006/relationships/slide" Target="/ppt/slides/slide2.xml" Id="R0807f29aa8294471" /><Relationship Type="http://schemas.openxmlformats.org/officeDocument/2006/relationships/slide" Target="/ppt/slides/slide3.xml" Id="Rb44f12e9811d4dc2" /><Relationship Type="http://schemas.openxmlformats.org/officeDocument/2006/relationships/slide" Target="/ppt/slides/slide4.xml" Id="Rb657ecbbe98f442f" /><Relationship Type="http://schemas.openxmlformats.org/officeDocument/2006/relationships/slide" Target="/ppt/slides/slide5.xml" Id="R6f26807780824384" /><Relationship Type="http://schemas.openxmlformats.org/officeDocument/2006/relationships/slide" Target="/ppt/slides/slide6.xml" Id="R070abbc366a144a6" /><Relationship Type="http://schemas.openxmlformats.org/officeDocument/2006/relationships/slide" Target="/ppt/slides/slide7.xml" Id="R841d2e478dfc4f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24a6287614d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abeb534744251" /><Relationship Type="http://schemas.openxmlformats.org/officeDocument/2006/relationships/theme" Target="/ppt/slideMasters/theme/theme1.xml" Id="R108996d3a13845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7abeb5347442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fbe189de24d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23c662e0a4d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f1fe435b344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b2d203e9745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58166daa24c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da78d305a4f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570ef1a464e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DOVRE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REVISJON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1 593 632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4 973 068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RUDILØKKEN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Rudiløkken Søre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997 770 927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