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ba83ff2d9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65efcf58b4054"/>
  </p:sldMasterIdLst>
  <p:sldIdLst>
    <p:sldId xmlns:r="http://schemas.openxmlformats.org/officeDocument/2006/relationships" id="256" r:id="R9effffd8a3854431"/>
    <p:sldId xmlns:r="http://schemas.openxmlformats.org/officeDocument/2006/relationships" id="257" r:id="R62817406edc84ad0"/>
    <p:sldId xmlns:r="http://schemas.openxmlformats.org/officeDocument/2006/relationships" id="258" r:id="Red5efbe127b04b67"/>
    <p:sldId xmlns:r="http://schemas.openxmlformats.org/officeDocument/2006/relationships" id="259" r:id="R601d2ddddfc6416f"/>
    <p:sldId xmlns:r="http://schemas.openxmlformats.org/officeDocument/2006/relationships" id="260" r:id="Rcba17690835b4620"/>
    <p:sldId xmlns:r="http://schemas.openxmlformats.org/officeDocument/2006/relationships" id="261" r:id="Rbcceda15896648ab"/>
    <p:sldId xmlns:r="http://schemas.openxmlformats.org/officeDocument/2006/relationships" id="262" r:id="R86bf4e19aac74a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65efcf58b4054" /><Relationship Type="http://schemas.openxmlformats.org/officeDocument/2006/relationships/slide" Target="/ppt/slides/slide1.xml" Id="R9effffd8a3854431" /><Relationship Type="http://schemas.openxmlformats.org/officeDocument/2006/relationships/slide" Target="/ppt/slides/slide2.xml" Id="R62817406edc84ad0" /><Relationship Type="http://schemas.openxmlformats.org/officeDocument/2006/relationships/slide" Target="/ppt/slides/slide3.xml" Id="Red5efbe127b04b67" /><Relationship Type="http://schemas.openxmlformats.org/officeDocument/2006/relationships/slide" Target="/ppt/slides/slide4.xml" Id="R601d2ddddfc6416f" /><Relationship Type="http://schemas.openxmlformats.org/officeDocument/2006/relationships/slide" Target="/ppt/slides/slide5.xml" Id="Rcba17690835b4620" /><Relationship Type="http://schemas.openxmlformats.org/officeDocument/2006/relationships/slide" Target="/ppt/slides/slide6.xml" Id="Rbcceda15896648ab" /><Relationship Type="http://schemas.openxmlformats.org/officeDocument/2006/relationships/slide" Target="/ppt/slides/slide7.xml" Id="R86bf4e19aac74a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4eb7b8f6c4b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3632038694c49" /><Relationship Type="http://schemas.openxmlformats.org/officeDocument/2006/relationships/theme" Target="/ppt/slideMasters/theme/theme1.xml" Id="R9bded3f4acd34a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73632038694c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82750dbb8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4aad1fa1545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92c39fa2b46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57ec4c5d04f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a8152342846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b5122e28f43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3fff286d34b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LUNENCO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−1 947 817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8 247 319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12 910 722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LUNDGREN FREDRIK BERNDT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Lundgren, Invento Kapitalforvaltning,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997 790 995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