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33c800813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bcfdc3dde4352"/>
  </p:sldMasterIdLst>
  <p:sldIdLst>
    <p:sldId xmlns:r="http://schemas.openxmlformats.org/officeDocument/2006/relationships" id="256" r:id="R798de7b9d3f44b6e"/>
    <p:sldId xmlns:r="http://schemas.openxmlformats.org/officeDocument/2006/relationships" id="257" r:id="R38600b063dc9480f"/>
    <p:sldId xmlns:r="http://schemas.openxmlformats.org/officeDocument/2006/relationships" id="258" r:id="R71352a3136464be7"/>
    <p:sldId xmlns:r="http://schemas.openxmlformats.org/officeDocument/2006/relationships" id="259" r:id="R7aa4b647f10146b3"/>
    <p:sldId xmlns:r="http://schemas.openxmlformats.org/officeDocument/2006/relationships" id="260" r:id="Raf574a026de24286"/>
    <p:sldId xmlns:r="http://schemas.openxmlformats.org/officeDocument/2006/relationships" id="261" r:id="R5341fcc8dbb04790"/>
    <p:sldId xmlns:r="http://schemas.openxmlformats.org/officeDocument/2006/relationships" id="262" r:id="Rc3cf72949bf9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bcfdc3dde4352" /><Relationship Type="http://schemas.openxmlformats.org/officeDocument/2006/relationships/slide" Target="/ppt/slides/slide1.xml" Id="R798de7b9d3f44b6e" /><Relationship Type="http://schemas.openxmlformats.org/officeDocument/2006/relationships/slide" Target="/ppt/slides/slide2.xml" Id="R38600b063dc9480f" /><Relationship Type="http://schemas.openxmlformats.org/officeDocument/2006/relationships/slide" Target="/ppt/slides/slide3.xml" Id="R71352a3136464be7" /><Relationship Type="http://schemas.openxmlformats.org/officeDocument/2006/relationships/slide" Target="/ppt/slides/slide4.xml" Id="R7aa4b647f10146b3" /><Relationship Type="http://schemas.openxmlformats.org/officeDocument/2006/relationships/slide" Target="/ppt/slides/slide5.xml" Id="Raf574a026de24286" /><Relationship Type="http://schemas.openxmlformats.org/officeDocument/2006/relationships/slide" Target="/ppt/slides/slide6.xml" Id="R5341fcc8dbb04790" /><Relationship Type="http://schemas.openxmlformats.org/officeDocument/2006/relationships/slide" Target="/ppt/slides/slide7.xml" Id="Rc3cf72949bf9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946e8aea2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dc85352ea4034" /><Relationship Type="http://schemas.openxmlformats.org/officeDocument/2006/relationships/theme" Target="/ppt/slideMasters/theme/theme1.xml" Id="Rf92f872cf9d3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dc85352ea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93016aabb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0d9450b0f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5d2155161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a875ede8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7c0aca9db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3a0c5a4fd4a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4ab5fd45b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IREGNSKAP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42 866 341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13 070 583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Vektergata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