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740c92ad8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fc47e7bd641e5"/>
  </p:sldMasterIdLst>
  <p:sldIdLst>
    <p:sldId xmlns:r="http://schemas.openxmlformats.org/officeDocument/2006/relationships" id="256" r:id="R227ac56904824648"/>
    <p:sldId xmlns:r="http://schemas.openxmlformats.org/officeDocument/2006/relationships" id="257" r:id="R0d9910023b09476d"/>
    <p:sldId xmlns:r="http://schemas.openxmlformats.org/officeDocument/2006/relationships" id="258" r:id="Rc0e2fabc971b4090"/>
    <p:sldId xmlns:r="http://schemas.openxmlformats.org/officeDocument/2006/relationships" id="259" r:id="Rd7ced879c69f4d0a"/>
    <p:sldId xmlns:r="http://schemas.openxmlformats.org/officeDocument/2006/relationships" id="260" r:id="Rb32f8eff964f4029"/>
    <p:sldId xmlns:r="http://schemas.openxmlformats.org/officeDocument/2006/relationships" id="261" r:id="R3b2d55071a524e4d"/>
    <p:sldId xmlns:r="http://schemas.openxmlformats.org/officeDocument/2006/relationships" id="262" r:id="R95ce6a4b3014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fc47e7bd641e5" /><Relationship Type="http://schemas.openxmlformats.org/officeDocument/2006/relationships/slide" Target="/ppt/slides/slide1.xml" Id="R227ac56904824648" /><Relationship Type="http://schemas.openxmlformats.org/officeDocument/2006/relationships/slide" Target="/ppt/slides/slide2.xml" Id="R0d9910023b09476d" /><Relationship Type="http://schemas.openxmlformats.org/officeDocument/2006/relationships/slide" Target="/ppt/slides/slide3.xml" Id="Rc0e2fabc971b4090" /><Relationship Type="http://schemas.openxmlformats.org/officeDocument/2006/relationships/slide" Target="/ppt/slides/slide4.xml" Id="Rd7ced879c69f4d0a" /><Relationship Type="http://schemas.openxmlformats.org/officeDocument/2006/relationships/slide" Target="/ppt/slides/slide5.xml" Id="Rb32f8eff964f4029" /><Relationship Type="http://schemas.openxmlformats.org/officeDocument/2006/relationships/slide" Target="/ppt/slides/slide6.xml" Id="R3b2d55071a524e4d" /><Relationship Type="http://schemas.openxmlformats.org/officeDocument/2006/relationships/slide" Target="/ppt/slides/slide7.xml" Id="R95ce6a4b3014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91b07fd11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9c00ee4f2453e" /><Relationship Type="http://schemas.openxmlformats.org/officeDocument/2006/relationships/theme" Target="/ppt/slideMasters/theme/theme1.xml" Id="R8fcd1022d5a8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9c00ee4f2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1c251af0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0b1acec5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d08d3a20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ffcb8e6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5d8466f2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6dabc9e1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e9701bf8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