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6a6be8faf44d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6782aaabf44839"/>
  </p:sldMasterIdLst>
  <p:sldIdLst>
    <p:sldId xmlns:r="http://schemas.openxmlformats.org/officeDocument/2006/relationships" id="256" r:id="Rb2d7a4dbfc024a81"/>
    <p:sldId xmlns:r="http://schemas.openxmlformats.org/officeDocument/2006/relationships" id="257" r:id="R288b1082ce9d4e63"/>
    <p:sldId xmlns:r="http://schemas.openxmlformats.org/officeDocument/2006/relationships" id="258" r:id="R9b54675cd5fd44eb"/>
    <p:sldId xmlns:r="http://schemas.openxmlformats.org/officeDocument/2006/relationships" id="259" r:id="R96a5d42691ef46a3"/>
    <p:sldId xmlns:r="http://schemas.openxmlformats.org/officeDocument/2006/relationships" id="260" r:id="R76357b6bdd744100"/>
    <p:sldId xmlns:r="http://schemas.openxmlformats.org/officeDocument/2006/relationships" id="261" r:id="R27368ce7eeb84dbb"/>
    <p:sldId xmlns:r="http://schemas.openxmlformats.org/officeDocument/2006/relationships" id="262" r:id="R78b56b4912e043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782aaabf44839" /><Relationship Type="http://schemas.openxmlformats.org/officeDocument/2006/relationships/slide" Target="/ppt/slides/slide1.xml" Id="Rb2d7a4dbfc024a81" /><Relationship Type="http://schemas.openxmlformats.org/officeDocument/2006/relationships/slide" Target="/ppt/slides/slide2.xml" Id="R288b1082ce9d4e63" /><Relationship Type="http://schemas.openxmlformats.org/officeDocument/2006/relationships/slide" Target="/ppt/slides/slide3.xml" Id="R9b54675cd5fd44eb" /><Relationship Type="http://schemas.openxmlformats.org/officeDocument/2006/relationships/slide" Target="/ppt/slides/slide4.xml" Id="R96a5d42691ef46a3" /><Relationship Type="http://schemas.openxmlformats.org/officeDocument/2006/relationships/slide" Target="/ppt/slides/slide5.xml" Id="R76357b6bdd744100" /><Relationship Type="http://schemas.openxmlformats.org/officeDocument/2006/relationships/slide" Target="/ppt/slides/slide6.xml" Id="R27368ce7eeb84dbb" /><Relationship Type="http://schemas.openxmlformats.org/officeDocument/2006/relationships/slide" Target="/ppt/slides/slide7.xml" Id="R78b56b4912e043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d165a622b64b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72fb979d94c18" /><Relationship Type="http://schemas.openxmlformats.org/officeDocument/2006/relationships/theme" Target="/ppt/slideMasters/theme/theme1.xml" Id="Rc53d2f5a861e4f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a72fb979d94c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28842079a42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b3eb89cb04b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2f5315dfb43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0d2f4514e4c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7d5e238a744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89a683d9049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13df9c8b44d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SENIMA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264 198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3 528 858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20 932 476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EGIL VALDERHAUG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Damkroken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stein.egil.valderhaug@orkla.no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997 834 984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SENIMA AS</a:t>
            </a:r>
          </a:p>
        </p:txBody>
      </p:sp>
    </p:spTree>
  </p:cSld>
  <p:clrMapOvr>
    <a:masterClrMapping xmlns:a="http://schemas.openxmlformats.org/drawingml/2006/main"/>
  </p:clrMapOvr>
</p:sld>
</file>