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2454383ee34c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af6e9fa8764864"/>
  </p:sldMasterIdLst>
  <p:sldIdLst>
    <p:sldId xmlns:r="http://schemas.openxmlformats.org/officeDocument/2006/relationships" id="256" r:id="Rc63b7cd44f414e71"/>
    <p:sldId xmlns:r="http://schemas.openxmlformats.org/officeDocument/2006/relationships" id="257" r:id="R97240b5a20824594"/>
    <p:sldId xmlns:r="http://schemas.openxmlformats.org/officeDocument/2006/relationships" id="258" r:id="Rf75abaf6258041fe"/>
    <p:sldId xmlns:r="http://schemas.openxmlformats.org/officeDocument/2006/relationships" id="259" r:id="R5a1d5e75f55e4091"/>
    <p:sldId xmlns:r="http://schemas.openxmlformats.org/officeDocument/2006/relationships" id="260" r:id="R77f05ecaf2ee4237"/>
    <p:sldId xmlns:r="http://schemas.openxmlformats.org/officeDocument/2006/relationships" id="261" r:id="Rfc493db7c772475a"/>
    <p:sldId xmlns:r="http://schemas.openxmlformats.org/officeDocument/2006/relationships" id="262" r:id="R2d926179d315492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af6e9fa8764864" /><Relationship Type="http://schemas.openxmlformats.org/officeDocument/2006/relationships/slide" Target="/ppt/slides/slide1.xml" Id="Rc63b7cd44f414e71" /><Relationship Type="http://schemas.openxmlformats.org/officeDocument/2006/relationships/slide" Target="/ppt/slides/slide2.xml" Id="R97240b5a20824594" /><Relationship Type="http://schemas.openxmlformats.org/officeDocument/2006/relationships/slide" Target="/ppt/slides/slide3.xml" Id="Rf75abaf6258041fe" /><Relationship Type="http://schemas.openxmlformats.org/officeDocument/2006/relationships/slide" Target="/ppt/slides/slide4.xml" Id="R5a1d5e75f55e4091" /><Relationship Type="http://schemas.openxmlformats.org/officeDocument/2006/relationships/slide" Target="/ppt/slides/slide5.xml" Id="R77f05ecaf2ee4237" /><Relationship Type="http://schemas.openxmlformats.org/officeDocument/2006/relationships/slide" Target="/ppt/slides/slide6.xml" Id="Rfc493db7c772475a" /><Relationship Type="http://schemas.openxmlformats.org/officeDocument/2006/relationships/slide" Target="/ppt/slides/slide7.xml" Id="R2d926179d315492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297906e70641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7858e5b0f4a55" /><Relationship Type="http://schemas.openxmlformats.org/officeDocument/2006/relationships/theme" Target="/ppt/slideMasters/theme/theme1.xml" Id="R55620e3b2b054f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b7858e5b0f4a5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6e05a9563546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ee908f3aa43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eee48ac204b9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dc413e9a2c43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32627110940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5162ec14854a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6b64c64d8c49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ROSLAND INVEST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ROSLAND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ROSLAND INVEST II AS ble etablert [år] og holder til i Neslandsvatn.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ROSLAND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ROSLAND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ROSLAND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−56 885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177 460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6 114 615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6 138 268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ROSLAND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INGE ROSLAND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ROSLAND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Rønninggrenda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3760 Neslandsvatn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997 850 262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ROSLAND INVEST II AS</a:t>
            </a:r>
          </a:p>
        </p:txBody>
      </p:sp>
    </p:spTree>
  </p:cSld>
  <p:clrMapOvr>
    <a:masterClrMapping xmlns:a="http://schemas.openxmlformats.org/drawingml/2006/main"/>
  </p:clrMapOvr>
</p:sld>
</file>