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51e35f19e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b39c55dd446ec"/>
  </p:sldMasterIdLst>
  <p:sldIdLst>
    <p:sldId xmlns:r="http://schemas.openxmlformats.org/officeDocument/2006/relationships" id="256" r:id="Ra73b277a823442a9"/>
    <p:sldId xmlns:r="http://schemas.openxmlformats.org/officeDocument/2006/relationships" id="257" r:id="Rea254581a76b4ae1"/>
    <p:sldId xmlns:r="http://schemas.openxmlformats.org/officeDocument/2006/relationships" id="258" r:id="R8a39dd52be0e4ceb"/>
    <p:sldId xmlns:r="http://schemas.openxmlformats.org/officeDocument/2006/relationships" id="259" r:id="Rf8fabe84b42248a4"/>
    <p:sldId xmlns:r="http://schemas.openxmlformats.org/officeDocument/2006/relationships" id="260" r:id="R46cf56edcbf947ec"/>
    <p:sldId xmlns:r="http://schemas.openxmlformats.org/officeDocument/2006/relationships" id="261" r:id="Rbd1f9b7d0d48458f"/>
    <p:sldId xmlns:r="http://schemas.openxmlformats.org/officeDocument/2006/relationships" id="262" r:id="Rba18e5322bf5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b39c55dd446ec" /><Relationship Type="http://schemas.openxmlformats.org/officeDocument/2006/relationships/slide" Target="/ppt/slides/slide1.xml" Id="Ra73b277a823442a9" /><Relationship Type="http://schemas.openxmlformats.org/officeDocument/2006/relationships/slide" Target="/ppt/slides/slide2.xml" Id="Rea254581a76b4ae1" /><Relationship Type="http://schemas.openxmlformats.org/officeDocument/2006/relationships/slide" Target="/ppt/slides/slide3.xml" Id="R8a39dd52be0e4ceb" /><Relationship Type="http://schemas.openxmlformats.org/officeDocument/2006/relationships/slide" Target="/ppt/slides/slide4.xml" Id="Rf8fabe84b42248a4" /><Relationship Type="http://schemas.openxmlformats.org/officeDocument/2006/relationships/slide" Target="/ppt/slides/slide5.xml" Id="R46cf56edcbf947ec" /><Relationship Type="http://schemas.openxmlformats.org/officeDocument/2006/relationships/slide" Target="/ppt/slides/slide6.xml" Id="Rbd1f9b7d0d48458f" /><Relationship Type="http://schemas.openxmlformats.org/officeDocument/2006/relationships/slide" Target="/ppt/slides/slide7.xml" Id="Rba18e5322bf5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6ce038bf2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61f0ce37c4798" /><Relationship Type="http://schemas.openxmlformats.org/officeDocument/2006/relationships/theme" Target="/ppt/slideMasters/theme/theme1.xml" Id="R334ad6370d514a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61f0ce37c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6abcbf1c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c372eab70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8724310e6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bf0c37512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2a80c6d5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5bb8b337f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7f2f60d0b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VAAVUU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VAAVUU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4 584 791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VAALAND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SUNDE VAALAND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Jæren 15 etasje, 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vaavuu.no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