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f062f59d6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0468bf59244bd"/>
  </p:sldMasterIdLst>
  <p:sldIdLst>
    <p:sldId xmlns:r="http://schemas.openxmlformats.org/officeDocument/2006/relationships" id="256" r:id="R3d72dd6a3f174e4a"/>
    <p:sldId xmlns:r="http://schemas.openxmlformats.org/officeDocument/2006/relationships" id="257" r:id="R1bb6f47b2e444b76"/>
    <p:sldId xmlns:r="http://schemas.openxmlformats.org/officeDocument/2006/relationships" id="258" r:id="Rf64157fcfbe848d2"/>
    <p:sldId xmlns:r="http://schemas.openxmlformats.org/officeDocument/2006/relationships" id="259" r:id="R95900cb42ec34b36"/>
    <p:sldId xmlns:r="http://schemas.openxmlformats.org/officeDocument/2006/relationships" id="260" r:id="R43e028f59ddd40a8"/>
    <p:sldId xmlns:r="http://schemas.openxmlformats.org/officeDocument/2006/relationships" id="261" r:id="R13115ec7dc634389"/>
    <p:sldId xmlns:r="http://schemas.openxmlformats.org/officeDocument/2006/relationships" id="262" r:id="R6365b24e05d3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0468bf59244bd" /><Relationship Type="http://schemas.openxmlformats.org/officeDocument/2006/relationships/slide" Target="/ppt/slides/slide1.xml" Id="R3d72dd6a3f174e4a" /><Relationship Type="http://schemas.openxmlformats.org/officeDocument/2006/relationships/slide" Target="/ppt/slides/slide2.xml" Id="R1bb6f47b2e444b76" /><Relationship Type="http://schemas.openxmlformats.org/officeDocument/2006/relationships/slide" Target="/ppt/slides/slide3.xml" Id="Rf64157fcfbe848d2" /><Relationship Type="http://schemas.openxmlformats.org/officeDocument/2006/relationships/slide" Target="/ppt/slides/slide4.xml" Id="R95900cb42ec34b36" /><Relationship Type="http://schemas.openxmlformats.org/officeDocument/2006/relationships/slide" Target="/ppt/slides/slide5.xml" Id="R43e028f59ddd40a8" /><Relationship Type="http://schemas.openxmlformats.org/officeDocument/2006/relationships/slide" Target="/ppt/slides/slide6.xml" Id="R13115ec7dc634389" /><Relationship Type="http://schemas.openxmlformats.org/officeDocument/2006/relationships/slide" Target="/ppt/slides/slide7.xml" Id="R6365b24e05d3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5e0527f64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0ac81d8d14f92" /><Relationship Type="http://schemas.openxmlformats.org/officeDocument/2006/relationships/theme" Target="/ppt/slideMasters/theme/theme1.xml" Id="R5b27e4dec668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f0ac81d8d14f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3324822e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7b236c4ba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903b84a5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76dd6c943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baadfc9e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a52e5f95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cb8c02ec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TOPP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