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101d4595e44c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c60c6afd8346cd"/>
  </p:sldMasterIdLst>
  <p:sldIdLst>
    <p:sldId xmlns:r="http://schemas.openxmlformats.org/officeDocument/2006/relationships" id="256" r:id="R398a536f9385491a"/>
    <p:sldId xmlns:r="http://schemas.openxmlformats.org/officeDocument/2006/relationships" id="257" r:id="Rb957e3086f5c4532"/>
    <p:sldId xmlns:r="http://schemas.openxmlformats.org/officeDocument/2006/relationships" id="258" r:id="Rf1053c5b0e5a4c2d"/>
    <p:sldId xmlns:r="http://schemas.openxmlformats.org/officeDocument/2006/relationships" id="259" r:id="R8f31241f14bf41ed"/>
    <p:sldId xmlns:r="http://schemas.openxmlformats.org/officeDocument/2006/relationships" id="260" r:id="R663beeab480945ed"/>
    <p:sldId xmlns:r="http://schemas.openxmlformats.org/officeDocument/2006/relationships" id="261" r:id="Rfdfc83483d8e4fae"/>
    <p:sldId xmlns:r="http://schemas.openxmlformats.org/officeDocument/2006/relationships" id="262" r:id="Rab01b02e0f7e47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c60c6afd8346cd" /><Relationship Type="http://schemas.openxmlformats.org/officeDocument/2006/relationships/slide" Target="/ppt/slides/slide1.xml" Id="R398a536f9385491a" /><Relationship Type="http://schemas.openxmlformats.org/officeDocument/2006/relationships/slide" Target="/ppt/slides/slide2.xml" Id="Rb957e3086f5c4532" /><Relationship Type="http://schemas.openxmlformats.org/officeDocument/2006/relationships/slide" Target="/ppt/slides/slide3.xml" Id="Rf1053c5b0e5a4c2d" /><Relationship Type="http://schemas.openxmlformats.org/officeDocument/2006/relationships/slide" Target="/ppt/slides/slide4.xml" Id="R8f31241f14bf41ed" /><Relationship Type="http://schemas.openxmlformats.org/officeDocument/2006/relationships/slide" Target="/ppt/slides/slide5.xml" Id="R663beeab480945ed" /><Relationship Type="http://schemas.openxmlformats.org/officeDocument/2006/relationships/slide" Target="/ppt/slides/slide6.xml" Id="Rfdfc83483d8e4fae" /><Relationship Type="http://schemas.openxmlformats.org/officeDocument/2006/relationships/slide" Target="/ppt/slides/slide7.xml" Id="Rab01b02e0f7e47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3c5acf483b45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aa633ccb74c6d" /><Relationship Type="http://schemas.openxmlformats.org/officeDocument/2006/relationships/theme" Target="/ppt/slideMasters/theme/theme1.xml" Id="R2ef646a8b8fd4c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4aa633ccb74c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9163b59124c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035a9442f43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5d11440e24c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6ebd7adf64c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a256cf35e45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f1a915b2f43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766ba7dbe46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VUKU OG OMEGN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VUKU OG OMEGN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VUKU OG OMEGN REGNSKAP AS ble etablert [år] og holder til i Vuku.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VUKU OG OMEGN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VUKU OG OMEGN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VUKU OG OMEGN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2 261 788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1 106 621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1 732 193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VUKU OG OMEGN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GUDRUN KARLGÅRD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OLAV KARLGÅRD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KULSTAD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VUKU OG OMEGN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Karlgardsvegen 108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7660 Vuku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07 00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bernt.olav.karlgaard@vekstra.no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997 862 996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VUKU OG OMEGN REGNSKAP AS</a:t>
            </a:r>
          </a:p>
        </p:txBody>
      </p:sp>
    </p:spTree>
  </p:cSld>
  <p:clrMapOvr>
    <a:masterClrMapping xmlns:a="http://schemas.openxmlformats.org/drawingml/2006/main"/>
  </p:clrMapOvr>
</p:sld>
</file>