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11148d22144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8320fece494d5d"/>
  </p:sldMasterIdLst>
  <p:sldIdLst>
    <p:sldId xmlns:r="http://schemas.openxmlformats.org/officeDocument/2006/relationships" id="256" r:id="R0feb86fe104446cc"/>
    <p:sldId xmlns:r="http://schemas.openxmlformats.org/officeDocument/2006/relationships" id="257" r:id="Red11aca409ae4d25"/>
    <p:sldId xmlns:r="http://schemas.openxmlformats.org/officeDocument/2006/relationships" id="258" r:id="R3df99ae031de4389"/>
    <p:sldId xmlns:r="http://schemas.openxmlformats.org/officeDocument/2006/relationships" id="259" r:id="Ra4bde9e771cb4d00"/>
    <p:sldId xmlns:r="http://schemas.openxmlformats.org/officeDocument/2006/relationships" id="260" r:id="Re533a92c5b1541c1"/>
    <p:sldId xmlns:r="http://schemas.openxmlformats.org/officeDocument/2006/relationships" id="261" r:id="R85fb181b290c473c"/>
    <p:sldId xmlns:r="http://schemas.openxmlformats.org/officeDocument/2006/relationships" id="262" r:id="R4644fd67bdb6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320fece494d5d" /><Relationship Type="http://schemas.openxmlformats.org/officeDocument/2006/relationships/slide" Target="/ppt/slides/slide1.xml" Id="R0feb86fe104446cc" /><Relationship Type="http://schemas.openxmlformats.org/officeDocument/2006/relationships/slide" Target="/ppt/slides/slide2.xml" Id="Red11aca409ae4d25" /><Relationship Type="http://schemas.openxmlformats.org/officeDocument/2006/relationships/slide" Target="/ppt/slides/slide3.xml" Id="R3df99ae031de4389" /><Relationship Type="http://schemas.openxmlformats.org/officeDocument/2006/relationships/slide" Target="/ppt/slides/slide4.xml" Id="Ra4bde9e771cb4d00" /><Relationship Type="http://schemas.openxmlformats.org/officeDocument/2006/relationships/slide" Target="/ppt/slides/slide5.xml" Id="Re533a92c5b1541c1" /><Relationship Type="http://schemas.openxmlformats.org/officeDocument/2006/relationships/slide" Target="/ppt/slides/slide6.xml" Id="R85fb181b290c473c" /><Relationship Type="http://schemas.openxmlformats.org/officeDocument/2006/relationships/slide" Target="/ppt/slides/slide7.xml" Id="R4644fd67bdb6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588f4a180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644f694434c27" /><Relationship Type="http://schemas.openxmlformats.org/officeDocument/2006/relationships/theme" Target="/ppt/slideMasters/theme/theme1.xml" Id="Rad63073cf99940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644f69443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b0cde8fcf44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40c06a5ff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37d37613f49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46f4abb91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a940f4b1c4c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382954c86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2642018884e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24 172 373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28 230 832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28 459 372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BALKE THUE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Brandts 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eivindthue@hotmail.com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