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4ce0d6526844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e851bc4d8644d7"/>
  </p:sldMasterIdLst>
  <p:sldIdLst>
    <p:sldId xmlns:r="http://schemas.openxmlformats.org/officeDocument/2006/relationships" id="256" r:id="R57eae4d885a74b88"/>
    <p:sldId xmlns:r="http://schemas.openxmlformats.org/officeDocument/2006/relationships" id="257" r:id="R01157bc0f2564cab"/>
    <p:sldId xmlns:r="http://schemas.openxmlformats.org/officeDocument/2006/relationships" id="258" r:id="R37733ca3a5764d9a"/>
    <p:sldId xmlns:r="http://schemas.openxmlformats.org/officeDocument/2006/relationships" id="259" r:id="R6877c09fd9204e19"/>
    <p:sldId xmlns:r="http://schemas.openxmlformats.org/officeDocument/2006/relationships" id="260" r:id="R47ad84de991741f7"/>
    <p:sldId xmlns:r="http://schemas.openxmlformats.org/officeDocument/2006/relationships" id="261" r:id="R4983062acfcb4388"/>
    <p:sldId xmlns:r="http://schemas.openxmlformats.org/officeDocument/2006/relationships" id="262" r:id="R58317355f18049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851bc4d8644d7" /><Relationship Type="http://schemas.openxmlformats.org/officeDocument/2006/relationships/slide" Target="/ppt/slides/slide1.xml" Id="R57eae4d885a74b88" /><Relationship Type="http://schemas.openxmlformats.org/officeDocument/2006/relationships/slide" Target="/ppt/slides/slide2.xml" Id="R01157bc0f2564cab" /><Relationship Type="http://schemas.openxmlformats.org/officeDocument/2006/relationships/slide" Target="/ppt/slides/slide3.xml" Id="R37733ca3a5764d9a" /><Relationship Type="http://schemas.openxmlformats.org/officeDocument/2006/relationships/slide" Target="/ppt/slides/slide4.xml" Id="R6877c09fd9204e19" /><Relationship Type="http://schemas.openxmlformats.org/officeDocument/2006/relationships/slide" Target="/ppt/slides/slide5.xml" Id="R47ad84de991741f7" /><Relationship Type="http://schemas.openxmlformats.org/officeDocument/2006/relationships/slide" Target="/ppt/slides/slide6.xml" Id="R4983062acfcb4388" /><Relationship Type="http://schemas.openxmlformats.org/officeDocument/2006/relationships/slide" Target="/ppt/slides/slide7.xml" Id="R58317355f18049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4743d576742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3f027d0fb46ef" /><Relationship Type="http://schemas.openxmlformats.org/officeDocument/2006/relationships/theme" Target="/ppt/slideMasters/theme/theme1.xml" Id="Raa3fc0eec79145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a3f027d0fb46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c04f3349e49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13f917b4b40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87cddc2024a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2cb87290f49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8576fe28c44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f27497f4940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d821ad3ff42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KONVALL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KONVALL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999 729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4 754 526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4 790 221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BØRRE HOLTEBEKK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B. Holtebekk, Hesnesveien 282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4885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997 864 867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