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94424afc2a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83ba44f4bd4320"/>
  </p:sldMasterIdLst>
  <p:sldIdLst>
    <p:sldId xmlns:r="http://schemas.openxmlformats.org/officeDocument/2006/relationships" id="256" r:id="Rcacd8e8f783349e6"/>
    <p:sldId xmlns:r="http://schemas.openxmlformats.org/officeDocument/2006/relationships" id="257" r:id="R1a243d53834348c4"/>
    <p:sldId xmlns:r="http://schemas.openxmlformats.org/officeDocument/2006/relationships" id="258" r:id="R308e243bfbc14e80"/>
    <p:sldId xmlns:r="http://schemas.openxmlformats.org/officeDocument/2006/relationships" id="259" r:id="R7411f0d38d4e4a58"/>
    <p:sldId xmlns:r="http://schemas.openxmlformats.org/officeDocument/2006/relationships" id="260" r:id="R38338dfe5a9a47c1"/>
    <p:sldId xmlns:r="http://schemas.openxmlformats.org/officeDocument/2006/relationships" id="261" r:id="Rf95e01d87b644887"/>
    <p:sldId xmlns:r="http://schemas.openxmlformats.org/officeDocument/2006/relationships" id="262" r:id="R81deb285fca348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3ba44f4bd4320" /><Relationship Type="http://schemas.openxmlformats.org/officeDocument/2006/relationships/slide" Target="/ppt/slides/slide1.xml" Id="Rcacd8e8f783349e6" /><Relationship Type="http://schemas.openxmlformats.org/officeDocument/2006/relationships/slide" Target="/ppt/slides/slide2.xml" Id="R1a243d53834348c4" /><Relationship Type="http://schemas.openxmlformats.org/officeDocument/2006/relationships/slide" Target="/ppt/slides/slide3.xml" Id="R308e243bfbc14e80" /><Relationship Type="http://schemas.openxmlformats.org/officeDocument/2006/relationships/slide" Target="/ppt/slides/slide4.xml" Id="R7411f0d38d4e4a58" /><Relationship Type="http://schemas.openxmlformats.org/officeDocument/2006/relationships/slide" Target="/ppt/slides/slide5.xml" Id="R38338dfe5a9a47c1" /><Relationship Type="http://schemas.openxmlformats.org/officeDocument/2006/relationships/slide" Target="/ppt/slides/slide6.xml" Id="Rf95e01d87b644887" /><Relationship Type="http://schemas.openxmlformats.org/officeDocument/2006/relationships/slide" Target="/ppt/slides/slide7.xml" Id="R81deb285fca348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a98cd9c30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276014f8542e9" /><Relationship Type="http://schemas.openxmlformats.org/officeDocument/2006/relationships/theme" Target="/ppt/slideMasters/theme/theme1.xml" Id="R5e2bc8260a5843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6276014f8542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76be3ac8141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6d893c8904a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70ba2aa414c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88c2b5df8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65d91534a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050acf297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b5b1521904d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ÅMOT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ÅMOT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ÅMOT 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ÅMOT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ÅMOT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ÅMOT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11 261 631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17 509 040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ÅMOT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ÅMOT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ÅMOT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Nygards veg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997 874 463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ÅMOT IT AS</a:t>
            </a:r>
          </a:p>
        </p:txBody>
      </p:sp>
    </p:spTree>
  </p:cSld>
  <p:clrMapOvr>
    <a:masterClrMapping xmlns:a="http://schemas.openxmlformats.org/drawingml/2006/main"/>
  </p:clrMapOvr>
</p:sld>
</file>