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7d37cf0da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4570d85704f24"/>
  </p:sldMasterIdLst>
  <p:sldIdLst>
    <p:sldId xmlns:r="http://schemas.openxmlformats.org/officeDocument/2006/relationships" id="256" r:id="R4d3de38007bf4ec3"/>
    <p:sldId xmlns:r="http://schemas.openxmlformats.org/officeDocument/2006/relationships" id="257" r:id="R9fd2675d09244a02"/>
    <p:sldId xmlns:r="http://schemas.openxmlformats.org/officeDocument/2006/relationships" id="258" r:id="R278cffd7904a4608"/>
    <p:sldId xmlns:r="http://schemas.openxmlformats.org/officeDocument/2006/relationships" id="259" r:id="Rd6637f8d045f4b09"/>
    <p:sldId xmlns:r="http://schemas.openxmlformats.org/officeDocument/2006/relationships" id="260" r:id="R2e6cc56970f94df0"/>
    <p:sldId xmlns:r="http://schemas.openxmlformats.org/officeDocument/2006/relationships" id="261" r:id="Ra37eeba8931e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4570d85704f24" /><Relationship Type="http://schemas.openxmlformats.org/officeDocument/2006/relationships/slide" Target="/ppt/slides/slide1.xml" Id="R4d3de38007bf4ec3" /><Relationship Type="http://schemas.openxmlformats.org/officeDocument/2006/relationships/slide" Target="/ppt/slides/slide2.xml" Id="R9fd2675d09244a02" /><Relationship Type="http://schemas.openxmlformats.org/officeDocument/2006/relationships/slide" Target="/ppt/slides/slide3.xml" Id="R278cffd7904a4608" /><Relationship Type="http://schemas.openxmlformats.org/officeDocument/2006/relationships/slide" Target="/ppt/slides/slide4.xml" Id="Rd6637f8d045f4b09" /><Relationship Type="http://schemas.openxmlformats.org/officeDocument/2006/relationships/slide" Target="/ppt/slides/slide5.xml" Id="R2e6cc56970f94df0" /><Relationship Type="http://schemas.openxmlformats.org/officeDocument/2006/relationships/slide" Target="/ppt/slides/slide6.xml" Id="Ra37eeba8931e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b1aa0f660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58009846d4347" /><Relationship Type="http://schemas.openxmlformats.org/officeDocument/2006/relationships/theme" Target="/ppt/slideMasters/theme/theme1.xml" Id="Rd88a934af2a8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58009846d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7252f7a7d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feef07794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40e0d246d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9f9e71b89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3c845b3c8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234ed9a31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