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eaa704a28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e0d6f79a34ef4"/>
  </p:sldMasterIdLst>
  <p:sldIdLst>
    <p:sldId xmlns:r="http://schemas.openxmlformats.org/officeDocument/2006/relationships" id="256" r:id="R45fdbeeed2034fac"/>
    <p:sldId xmlns:r="http://schemas.openxmlformats.org/officeDocument/2006/relationships" id="257" r:id="R744911b702f64175"/>
    <p:sldId xmlns:r="http://schemas.openxmlformats.org/officeDocument/2006/relationships" id="258" r:id="Rcb525cae778b476f"/>
    <p:sldId xmlns:r="http://schemas.openxmlformats.org/officeDocument/2006/relationships" id="259" r:id="R6917595675334d56"/>
    <p:sldId xmlns:r="http://schemas.openxmlformats.org/officeDocument/2006/relationships" id="260" r:id="R75b4714cf3fb43df"/>
    <p:sldId xmlns:r="http://schemas.openxmlformats.org/officeDocument/2006/relationships" id="261" r:id="R7379f0bf49764327"/>
    <p:sldId xmlns:r="http://schemas.openxmlformats.org/officeDocument/2006/relationships" id="262" r:id="Ra04d69078152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e0d6f79a34ef4" /><Relationship Type="http://schemas.openxmlformats.org/officeDocument/2006/relationships/slide" Target="/ppt/slides/slide1.xml" Id="R45fdbeeed2034fac" /><Relationship Type="http://schemas.openxmlformats.org/officeDocument/2006/relationships/slide" Target="/ppt/slides/slide2.xml" Id="R744911b702f64175" /><Relationship Type="http://schemas.openxmlformats.org/officeDocument/2006/relationships/slide" Target="/ppt/slides/slide3.xml" Id="Rcb525cae778b476f" /><Relationship Type="http://schemas.openxmlformats.org/officeDocument/2006/relationships/slide" Target="/ppt/slides/slide4.xml" Id="R6917595675334d56" /><Relationship Type="http://schemas.openxmlformats.org/officeDocument/2006/relationships/slide" Target="/ppt/slides/slide5.xml" Id="R75b4714cf3fb43df" /><Relationship Type="http://schemas.openxmlformats.org/officeDocument/2006/relationships/slide" Target="/ppt/slides/slide6.xml" Id="R7379f0bf49764327" /><Relationship Type="http://schemas.openxmlformats.org/officeDocument/2006/relationships/slide" Target="/ppt/slides/slide7.xml" Id="Ra04d69078152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f19df9ba5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fb588e4004100" /><Relationship Type="http://schemas.openxmlformats.org/officeDocument/2006/relationships/theme" Target="/ppt/slideMasters/theme/theme1.xml" Id="R379c2fc10a93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fb588e400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1b71db36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17e1d0f8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ccf63611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09933cab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5d23e6bd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ae539de8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c5ecffcf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