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396173bb2842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b7e3ea7da247a2"/>
  </p:sldMasterIdLst>
  <p:sldIdLst>
    <p:sldId xmlns:r="http://schemas.openxmlformats.org/officeDocument/2006/relationships" id="256" r:id="R1c2d28da844d47b0"/>
    <p:sldId xmlns:r="http://schemas.openxmlformats.org/officeDocument/2006/relationships" id="257" r:id="Rfb5035038599462a"/>
    <p:sldId xmlns:r="http://schemas.openxmlformats.org/officeDocument/2006/relationships" id="258" r:id="R91c1eba875954b6d"/>
    <p:sldId xmlns:r="http://schemas.openxmlformats.org/officeDocument/2006/relationships" id="259" r:id="R1e7704b60c6d4d98"/>
    <p:sldId xmlns:r="http://schemas.openxmlformats.org/officeDocument/2006/relationships" id="260" r:id="R6fa01bb95854468e"/>
    <p:sldId xmlns:r="http://schemas.openxmlformats.org/officeDocument/2006/relationships" id="261" r:id="Rdac022003ccb4558"/>
    <p:sldId xmlns:r="http://schemas.openxmlformats.org/officeDocument/2006/relationships" id="262" r:id="R3fd4e32dbb694d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7e3ea7da247a2" /><Relationship Type="http://schemas.openxmlformats.org/officeDocument/2006/relationships/slide" Target="/ppt/slides/slide1.xml" Id="R1c2d28da844d47b0" /><Relationship Type="http://schemas.openxmlformats.org/officeDocument/2006/relationships/slide" Target="/ppt/slides/slide2.xml" Id="Rfb5035038599462a" /><Relationship Type="http://schemas.openxmlformats.org/officeDocument/2006/relationships/slide" Target="/ppt/slides/slide3.xml" Id="R91c1eba875954b6d" /><Relationship Type="http://schemas.openxmlformats.org/officeDocument/2006/relationships/slide" Target="/ppt/slides/slide4.xml" Id="R1e7704b60c6d4d98" /><Relationship Type="http://schemas.openxmlformats.org/officeDocument/2006/relationships/slide" Target="/ppt/slides/slide5.xml" Id="R6fa01bb95854468e" /><Relationship Type="http://schemas.openxmlformats.org/officeDocument/2006/relationships/slide" Target="/ppt/slides/slide6.xml" Id="Rdac022003ccb4558" /><Relationship Type="http://schemas.openxmlformats.org/officeDocument/2006/relationships/slide" Target="/ppt/slides/slide7.xml" Id="R3fd4e32dbb694d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fc394e9ae44a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0a3db39954b16" /><Relationship Type="http://schemas.openxmlformats.org/officeDocument/2006/relationships/theme" Target="/ppt/slideMasters/theme/theme1.xml" Id="Rcef4d03f6c854d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70a3db39954b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d8e961c7c44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ad3b35c8b43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1c7f740ab4f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dd5d55d2c49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f8eab414a49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cc004a9d544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44a149f084f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 INVEST AS ble etablert [år] og holder til i Høylandet.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709 424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6 471 779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6 837 464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MEDIAAS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7877 Høylandet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997 920 945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INVEST AS</a:t>
            </a:r>
          </a:p>
        </p:txBody>
      </p:sp>
    </p:spTree>
  </p:cSld>
  <p:clrMapOvr>
    <a:masterClrMapping xmlns:a="http://schemas.openxmlformats.org/drawingml/2006/main"/>
  </p:clrMapOvr>
</p:sld>
</file>