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718b3a3a8741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370f17647f4671"/>
  </p:sldMasterIdLst>
  <p:sldIdLst>
    <p:sldId xmlns:r="http://schemas.openxmlformats.org/officeDocument/2006/relationships" id="256" r:id="R5fc52ec6f5824182"/>
    <p:sldId xmlns:r="http://schemas.openxmlformats.org/officeDocument/2006/relationships" id="257" r:id="R67f25e4953a940a6"/>
    <p:sldId xmlns:r="http://schemas.openxmlformats.org/officeDocument/2006/relationships" id="258" r:id="Re220c7aefe70490f"/>
    <p:sldId xmlns:r="http://schemas.openxmlformats.org/officeDocument/2006/relationships" id="259" r:id="R893bd9b3e3ed4bce"/>
    <p:sldId xmlns:r="http://schemas.openxmlformats.org/officeDocument/2006/relationships" id="260" r:id="R0e20ac0d079641c3"/>
    <p:sldId xmlns:r="http://schemas.openxmlformats.org/officeDocument/2006/relationships" id="261" r:id="R7e03059144154e8f"/>
    <p:sldId xmlns:r="http://schemas.openxmlformats.org/officeDocument/2006/relationships" id="262" r:id="R8e498a9d792a4b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370f17647f4671" /><Relationship Type="http://schemas.openxmlformats.org/officeDocument/2006/relationships/slide" Target="/ppt/slides/slide1.xml" Id="R5fc52ec6f5824182" /><Relationship Type="http://schemas.openxmlformats.org/officeDocument/2006/relationships/slide" Target="/ppt/slides/slide2.xml" Id="R67f25e4953a940a6" /><Relationship Type="http://schemas.openxmlformats.org/officeDocument/2006/relationships/slide" Target="/ppt/slides/slide3.xml" Id="Re220c7aefe70490f" /><Relationship Type="http://schemas.openxmlformats.org/officeDocument/2006/relationships/slide" Target="/ppt/slides/slide4.xml" Id="R893bd9b3e3ed4bce" /><Relationship Type="http://schemas.openxmlformats.org/officeDocument/2006/relationships/slide" Target="/ppt/slides/slide5.xml" Id="R0e20ac0d079641c3" /><Relationship Type="http://schemas.openxmlformats.org/officeDocument/2006/relationships/slide" Target="/ppt/slides/slide6.xml" Id="R7e03059144154e8f" /><Relationship Type="http://schemas.openxmlformats.org/officeDocument/2006/relationships/slide" Target="/ppt/slides/slide7.xml" Id="R8e498a9d792a4b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d02ff9e944f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0421419814fb7" /><Relationship Type="http://schemas.openxmlformats.org/officeDocument/2006/relationships/theme" Target="/ppt/slideMasters/theme/theme1.xml" Id="R782f397f398a4d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c0421419814f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6c0688d724d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ea4de0cbc48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4cb305ba44e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79c2b878f4f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a4c55971648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40d7d5e5a46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c74a2b0e047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KVAMSØY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KVAMSØY HOLDING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−210 980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5 599 657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10 732 743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48 406 228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KVAMSØY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Lilandsvegen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997 929 640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