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131c192d3e4c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b0da95087c4d6a"/>
  </p:sldMasterIdLst>
  <p:sldIdLst>
    <p:sldId xmlns:r="http://schemas.openxmlformats.org/officeDocument/2006/relationships" id="256" r:id="R5017a3a134454806"/>
    <p:sldId xmlns:r="http://schemas.openxmlformats.org/officeDocument/2006/relationships" id="257" r:id="R74c87c263fb842bf"/>
    <p:sldId xmlns:r="http://schemas.openxmlformats.org/officeDocument/2006/relationships" id="258" r:id="Rd692d5075f214709"/>
    <p:sldId xmlns:r="http://schemas.openxmlformats.org/officeDocument/2006/relationships" id="259" r:id="R9e0a267678384bdc"/>
    <p:sldId xmlns:r="http://schemas.openxmlformats.org/officeDocument/2006/relationships" id="260" r:id="R20317af06c6b4e26"/>
    <p:sldId xmlns:r="http://schemas.openxmlformats.org/officeDocument/2006/relationships" id="261" r:id="R9cf077212f3249de"/>
    <p:sldId xmlns:r="http://schemas.openxmlformats.org/officeDocument/2006/relationships" id="262" r:id="Rb1a587f67d474b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0da95087c4d6a" /><Relationship Type="http://schemas.openxmlformats.org/officeDocument/2006/relationships/slide" Target="/ppt/slides/slide1.xml" Id="R5017a3a134454806" /><Relationship Type="http://schemas.openxmlformats.org/officeDocument/2006/relationships/slide" Target="/ppt/slides/slide2.xml" Id="R74c87c263fb842bf" /><Relationship Type="http://schemas.openxmlformats.org/officeDocument/2006/relationships/slide" Target="/ppt/slides/slide3.xml" Id="Rd692d5075f214709" /><Relationship Type="http://schemas.openxmlformats.org/officeDocument/2006/relationships/slide" Target="/ppt/slides/slide4.xml" Id="R9e0a267678384bdc" /><Relationship Type="http://schemas.openxmlformats.org/officeDocument/2006/relationships/slide" Target="/ppt/slides/slide5.xml" Id="R20317af06c6b4e26" /><Relationship Type="http://schemas.openxmlformats.org/officeDocument/2006/relationships/slide" Target="/ppt/slides/slide6.xml" Id="R9cf077212f3249de" /><Relationship Type="http://schemas.openxmlformats.org/officeDocument/2006/relationships/slide" Target="/ppt/slides/slide7.xml" Id="Rb1a587f67d474b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76517e0e24f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9c90785c14880" /><Relationship Type="http://schemas.openxmlformats.org/officeDocument/2006/relationships/theme" Target="/ppt/slideMasters/theme/theme1.xml" Id="Rdb8d0765f3e240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f9c90785c148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0907b37c14c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0551a18914f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b057c80314c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e6ae4abb94e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f46661cb542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987a94b5244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8a793807f43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THORSEN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THORSEN REGNSKAP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2 087 565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303 418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241 667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402 437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833 301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KVISLA THORSEN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Kvisla Thorsen, Skogmostubben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anne@thorsenregnskap.no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997 929 756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THORSEN REGNSKAP AS</a:t>
            </a:r>
          </a:p>
        </p:txBody>
      </p:sp>
    </p:spTree>
  </p:cSld>
  <p:clrMapOvr>
    <a:masterClrMapping xmlns:a="http://schemas.openxmlformats.org/drawingml/2006/main"/>
  </p:clrMapOvr>
</p:sld>
</file>