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22db1185940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f7c5db0c14158"/>
  </p:sldMasterIdLst>
  <p:sldIdLst>
    <p:sldId xmlns:r="http://schemas.openxmlformats.org/officeDocument/2006/relationships" id="256" r:id="R6783977d41854bba"/>
    <p:sldId xmlns:r="http://schemas.openxmlformats.org/officeDocument/2006/relationships" id="257" r:id="R7d250ce517a543c2"/>
    <p:sldId xmlns:r="http://schemas.openxmlformats.org/officeDocument/2006/relationships" id="258" r:id="R3fbcad53f7664797"/>
    <p:sldId xmlns:r="http://schemas.openxmlformats.org/officeDocument/2006/relationships" id="259" r:id="R4fba4a36964c4b75"/>
    <p:sldId xmlns:r="http://schemas.openxmlformats.org/officeDocument/2006/relationships" id="260" r:id="Ra74aafebc8a64cc8"/>
    <p:sldId xmlns:r="http://schemas.openxmlformats.org/officeDocument/2006/relationships" id="261" r:id="Rf78edbdcb9264a2a"/>
    <p:sldId xmlns:r="http://schemas.openxmlformats.org/officeDocument/2006/relationships" id="262" r:id="Rc3623ad9a9db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f7c5db0c14158" /><Relationship Type="http://schemas.openxmlformats.org/officeDocument/2006/relationships/slide" Target="/ppt/slides/slide1.xml" Id="R6783977d41854bba" /><Relationship Type="http://schemas.openxmlformats.org/officeDocument/2006/relationships/slide" Target="/ppt/slides/slide2.xml" Id="R7d250ce517a543c2" /><Relationship Type="http://schemas.openxmlformats.org/officeDocument/2006/relationships/slide" Target="/ppt/slides/slide3.xml" Id="R3fbcad53f7664797" /><Relationship Type="http://schemas.openxmlformats.org/officeDocument/2006/relationships/slide" Target="/ppt/slides/slide4.xml" Id="R4fba4a36964c4b75" /><Relationship Type="http://schemas.openxmlformats.org/officeDocument/2006/relationships/slide" Target="/ppt/slides/slide5.xml" Id="Ra74aafebc8a64cc8" /><Relationship Type="http://schemas.openxmlformats.org/officeDocument/2006/relationships/slide" Target="/ppt/slides/slide6.xml" Id="Rf78edbdcb9264a2a" /><Relationship Type="http://schemas.openxmlformats.org/officeDocument/2006/relationships/slide" Target="/ppt/slides/slide7.xml" Id="Rc3623ad9a9db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cf1b4d2a4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63a0716364481" /><Relationship Type="http://schemas.openxmlformats.org/officeDocument/2006/relationships/theme" Target="/ppt/slideMasters/theme/theme1.xml" Id="R981def1f1f4f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63a071636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ffb0f13241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1851e1d63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4673931d449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b857f82b0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25191b58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60e42a5f64e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89bf1466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HAVSUND AS ble etablert [år] og holder til i Hidrasund.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24 196 578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ULLAND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ERIK ULLAND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Vallåsbakken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4432 Hidrasund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alful@online.no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997 935 209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