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d8439127274e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97d50b37b142ac"/>
  </p:sldMasterIdLst>
  <p:sldIdLst>
    <p:sldId xmlns:r="http://schemas.openxmlformats.org/officeDocument/2006/relationships" id="256" r:id="R1eeb579c34564183"/>
    <p:sldId xmlns:r="http://schemas.openxmlformats.org/officeDocument/2006/relationships" id="257" r:id="R7b182b106ff34d5a"/>
    <p:sldId xmlns:r="http://schemas.openxmlformats.org/officeDocument/2006/relationships" id="258" r:id="R45a94b40eb254abf"/>
    <p:sldId xmlns:r="http://schemas.openxmlformats.org/officeDocument/2006/relationships" id="259" r:id="R0e1a4dafd5fb4711"/>
    <p:sldId xmlns:r="http://schemas.openxmlformats.org/officeDocument/2006/relationships" id="260" r:id="Rbec531df9b90482f"/>
    <p:sldId xmlns:r="http://schemas.openxmlformats.org/officeDocument/2006/relationships" id="261" r:id="R7d3068d4fd9c43fd"/>
    <p:sldId xmlns:r="http://schemas.openxmlformats.org/officeDocument/2006/relationships" id="262" r:id="R9d1166d2850f42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97d50b37b142ac" /><Relationship Type="http://schemas.openxmlformats.org/officeDocument/2006/relationships/slide" Target="/ppt/slides/slide1.xml" Id="R1eeb579c34564183" /><Relationship Type="http://schemas.openxmlformats.org/officeDocument/2006/relationships/slide" Target="/ppt/slides/slide2.xml" Id="R7b182b106ff34d5a" /><Relationship Type="http://schemas.openxmlformats.org/officeDocument/2006/relationships/slide" Target="/ppt/slides/slide3.xml" Id="R45a94b40eb254abf" /><Relationship Type="http://schemas.openxmlformats.org/officeDocument/2006/relationships/slide" Target="/ppt/slides/slide4.xml" Id="R0e1a4dafd5fb4711" /><Relationship Type="http://schemas.openxmlformats.org/officeDocument/2006/relationships/slide" Target="/ppt/slides/slide5.xml" Id="Rbec531df9b90482f" /><Relationship Type="http://schemas.openxmlformats.org/officeDocument/2006/relationships/slide" Target="/ppt/slides/slide6.xml" Id="R7d3068d4fd9c43fd" /><Relationship Type="http://schemas.openxmlformats.org/officeDocument/2006/relationships/slide" Target="/ppt/slides/slide7.xml" Id="R9d1166d2850f42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c426b3f37a40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1b5eb42894093" /><Relationship Type="http://schemas.openxmlformats.org/officeDocument/2006/relationships/theme" Target="/ppt/slideMasters/theme/theme1.xml" Id="R6fb2a0f6fcb540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11b5eb428940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eae0616894b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25475928744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b8f16296340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15e3a8b804c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333c7ecfd4c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d82698a844f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676d1b5834e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HØLAND INVEST AS ble etablert [år] og holder til i Løken.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473 414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594 914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SKEDSMO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MAGNE KROKEN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HØLAND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INGAR MARIUS KRAGTORP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SKEDSMO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KRISTIAN LANGSETH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Kåre Skedsmo, Olberg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1960 Løken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997 940 547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INVEST AS</a:t>
            </a:r>
          </a:p>
        </p:txBody>
      </p:sp>
    </p:spTree>
  </p:cSld>
  <p:clrMapOvr>
    <a:masterClrMapping xmlns:a="http://schemas.openxmlformats.org/drawingml/2006/main"/>
  </p:clrMapOvr>
</p:sld>
</file>