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333dc158f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335d6fc4c4f9d"/>
  </p:sldMasterIdLst>
  <p:sldIdLst>
    <p:sldId xmlns:r="http://schemas.openxmlformats.org/officeDocument/2006/relationships" id="256" r:id="Rfbaf97a731cf47b8"/>
    <p:sldId xmlns:r="http://schemas.openxmlformats.org/officeDocument/2006/relationships" id="257" r:id="R16ba3a74afb9418a"/>
    <p:sldId xmlns:r="http://schemas.openxmlformats.org/officeDocument/2006/relationships" id="258" r:id="R7459028f8f094a12"/>
    <p:sldId xmlns:r="http://schemas.openxmlformats.org/officeDocument/2006/relationships" id="259" r:id="Ree1d3468dffd43ad"/>
    <p:sldId xmlns:r="http://schemas.openxmlformats.org/officeDocument/2006/relationships" id="260" r:id="R0f16dc6ba089414f"/>
    <p:sldId xmlns:r="http://schemas.openxmlformats.org/officeDocument/2006/relationships" id="261" r:id="Rcbd691cddf344e0f"/>
    <p:sldId xmlns:r="http://schemas.openxmlformats.org/officeDocument/2006/relationships" id="262" r:id="R48b13ab63f38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335d6fc4c4f9d" /><Relationship Type="http://schemas.openxmlformats.org/officeDocument/2006/relationships/slide" Target="/ppt/slides/slide1.xml" Id="Rfbaf97a731cf47b8" /><Relationship Type="http://schemas.openxmlformats.org/officeDocument/2006/relationships/slide" Target="/ppt/slides/slide2.xml" Id="R16ba3a74afb9418a" /><Relationship Type="http://schemas.openxmlformats.org/officeDocument/2006/relationships/slide" Target="/ppt/slides/slide3.xml" Id="R7459028f8f094a12" /><Relationship Type="http://schemas.openxmlformats.org/officeDocument/2006/relationships/slide" Target="/ppt/slides/slide4.xml" Id="Ree1d3468dffd43ad" /><Relationship Type="http://schemas.openxmlformats.org/officeDocument/2006/relationships/slide" Target="/ppt/slides/slide5.xml" Id="R0f16dc6ba089414f" /><Relationship Type="http://schemas.openxmlformats.org/officeDocument/2006/relationships/slide" Target="/ppt/slides/slide6.xml" Id="Rcbd691cddf344e0f" /><Relationship Type="http://schemas.openxmlformats.org/officeDocument/2006/relationships/slide" Target="/ppt/slides/slide7.xml" Id="R48b13ab63f38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d68e7448b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15d15f2345a4" /><Relationship Type="http://schemas.openxmlformats.org/officeDocument/2006/relationships/theme" Target="/ppt/slideMasters/theme/theme1.xml" Id="R44d50a36bbc6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d15d15f23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7df9e8bd8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2a27cbfc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de28a6b5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0c8da943b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8f797a3aa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f44bf36d1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5635dc91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