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c402baa28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b65763d8c45c2"/>
  </p:sldMasterIdLst>
  <p:sldIdLst>
    <p:sldId xmlns:r="http://schemas.openxmlformats.org/officeDocument/2006/relationships" id="256" r:id="Rfcc9bec89a8d47fa"/>
    <p:sldId xmlns:r="http://schemas.openxmlformats.org/officeDocument/2006/relationships" id="257" r:id="Rcc8f330ca2464b78"/>
    <p:sldId xmlns:r="http://schemas.openxmlformats.org/officeDocument/2006/relationships" id="258" r:id="R7829f09170a1473a"/>
    <p:sldId xmlns:r="http://schemas.openxmlformats.org/officeDocument/2006/relationships" id="259" r:id="Rc5cf1f2bf1b54892"/>
    <p:sldId xmlns:r="http://schemas.openxmlformats.org/officeDocument/2006/relationships" id="260" r:id="R66aaa1869d294dbe"/>
    <p:sldId xmlns:r="http://schemas.openxmlformats.org/officeDocument/2006/relationships" id="261" r:id="R0a477980d47a4453"/>
    <p:sldId xmlns:r="http://schemas.openxmlformats.org/officeDocument/2006/relationships" id="262" r:id="R360930fdb939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b65763d8c45c2" /><Relationship Type="http://schemas.openxmlformats.org/officeDocument/2006/relationships/slide" Target="/ppt/slides/slide1.xml" Id="Rfcc9bec89a8d47fa" /><Relationship Type="http://schemas.openxmlformats.org/officeDocument/2006/relationships/slide" Target="/ppt/slides/slide2.xml" Id="Rcc8f330ca2464b78" /><Relationship Type="http://schemas.openxmlformats.org/officeDocument/2006/relationships/slide" Target="/ppt/slides/slide3.xml" Id="R7829f09170a1473a" /><Relationship Type="http://schemas.openxmlformats.org/officeDocument/2006/relationships/slide" Target="/ppt/slides/slide4.xml" Id="Rc5cf1f2bf1b54892" /><Relationship Type="http://schemas.openxmlformats.org/officeDocument/2006/relationships/slide" Target="/ppt/slides/slide5.xml" Id="R66aaa1869d294dbe" /><Relationship Type="http://schemas.openxmlformats.org/officeDocument/2006/relationships/slide" Target="/ppt/slides/slide6.xml" Id="R0a477980d47a4453" /><Relationship Type="http://schemas.openxmlformats.org/officeDocument/2006/relationships/slide" Target="/ppt/slides/slide7.xml" Id="R360930fdb939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2b10d07fa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fd4af7564c36" /><Relationship Type="http://schemas.openxmlformats.org/officeDocument/2006/relationships/theme" Target="/ppt/slideMasters/theme/theme1.xml" Id="R5df16690f0bb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dfd4af756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2e132f9d5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395ef93e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1af74f1d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4fcdb25d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606d24b3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ec860185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13ceafa6e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