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e138fcac1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8386a87b64de6"/>
  </p:sldMasterIdLst>
  <p:sldIdLst>
    <p:sldId xmlns:r="http://schemas.openxmlformats.org/officeDocument/2006/relationships" id="256" r:id="Rdb50915813154d02"/>
    <p:sldId xmlns:r="http://schemas.openxmlformats.org/officeDocument/2006/relationships" id="257" r:id="R6ed3af66e299401b"/>
    <p:sldId xmlns:r="http://schemas.openxmlformats.org/officeDocument/2006/relationships" id="258" r:id="R6495fd24c8e34896"/>
    <p:sldId xmlns:r="http://schemas.openxmlformats.org/officeDocument/2006/relationships" id="259" r:id="R346f0d48d7d54dad"/>
    <p:sldId xmlns:r="http://schemas.openxmlformats.org/officeDocument/2006/relationships" id="260" r:id="R796758f97d32495a"/>
    <p:sldId xmlns:r="http://schemas.openxmlformats.org/officeDocument/2006/relationships" id="261" r:id="R625fbc5c996c407d"/>
    <p:sldId xmlns:r="http://schemas.openxmlformats.org/officeDocument/2006/relationships" id="262" r:id="Ra21262bc987f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8386a87b64de6" /><Relationship Type="http://schemas.openxmlformats.org/officeDocument/2006/relationships/slide" Target="/ppt/slides/slide1.xml" Id="Rdb50915813154d02" /><Relationship Type="http://schemas.openxmlformats.org/officeDocument/2006/relationships/slide" Target="/ppt/slides/slide2.xml" Id="R6ed3af66e299401b" /><Relationship Type="http://schemas.openxmlformats.org/officeDocument/2006/relationships/slide" Target="/ppt/slides/slide3.xml" Id="R6495fd24c8e34896" /><Relationship Type="http://schemas.openxmlformats.org/officeDocument/2006/relationships/slide" Target="/ppt/slides/slide4.xml" Id="R346f0d48d7d54dad" /><Relationship Type="http://schemas.openxmlformats.org/officeDocument/2006/relationships/slide" Target="/ppt/slides/slide5.xml" Id="R796758f97d32495a" /><Relationship Type="http://schemas.openxmlformats.org/officeDocument/2006/relationships/slide" Target="/ppt/slides/slide6.xml" Id="R625fbc5c996c407d" /><Relationship Type="http://schemas.openxmlformats.org/officeDocument/2006/relationships/slide" Target="/ppt/slides/slide7.xml" Id="Ra21262bc987f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06f852006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6f9de84243aa" /><Relationship Type="http://schemas.openxmlformats.org/officeDocument/2006/relationships/theme" Target="/ppt/slideMasters/theme/theme1.xml" Id="Re2d0a1d39cc7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66f9de842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186651123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0eff2318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debe5c0b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5e2777df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b6f0d7a2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1e36735c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0641e0c7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