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a195be38c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8c06c345148ff"/>
  </p:sldMasterIdLst>
  <p:sldIdLst>
    <p:sldId xmlns:r="http://schemas.openxmlformats.org/officeDocument/2006/relationships" id="256" r:id="Rbb3c1dc6c1eb4728"/>
    <p:sldId xmlns:r="http://schemas.openxmlformats.org/officeDocument/2006/relationships" id="257" r:id="R052ffe32ad1c4ed3"/>
    <p:sldId xmlns:r="http://schemas.openxmlformats.org/officeDocument/2006/relationships" id="258" r:id="R1fab00e5b3324ed3"/>
    <p:sldId xmlns:r="http://schemas.openxmlformats.org/officeDocument/2006/relationships" id="259" r:id="R0c53483907f84714"/>
    <p:sldId xmlns:r="http://schemas.openxmlformats.org/officeDocument/2006/relationships" id="260" r:id="R53c8d8d4f09045a5"/>
    <p:sldId xmlns:r="http://schemas.openxmlformats.org/officeDocument/2006/relationships" id="261" r:id="Rf4a96bc37174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8c06c345148ff" /><Relationship Type="http://schemas.openxmlformats.org/officeDocument/2006/relationships/slide" Target="/ppt/slides/slide1.xml" Id="Rbb3c1dc6c1eb4728" /><Relationship Type="http://schemas.openxmlformats.org/officeDocument/2006/relationships/slide" Target="/ppt/slides/slide2.xml" Id="R052ffe32ad1c4ed3" /><Relationship Type="http://schemas.openxmlformats.org/officeDocument/2006/relationships/slide" Target="/ppt/slides/slide3.xml" Id="R1fab00e5b3324ed3" /><Relationship Type="http://schemas.openxmlformats.org/officeDocument/2006/relationships/slide" Target="/ppt/slides/slide4.xml" Id="R0c53483907f84714" /><Relationship Type="http://schemas.openxmlformats.org/officeDocument/2006/relationships/slide" Target="/ppt/slides/slide5.xml" Id="R53c8d8d4f09045a5" /><Relationship Type="http://schemas.openxmlformats.org/officeDocument/2006/relationships/slide" Target="/ppt/slides/slide6.xml" Id="Rf4a96bc37174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fe3a28e97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fb543e96040f9" /><Relationship Type="http://schemas.openxmlformats.org/officeDocument/2006/relationships/theme" Target="/ppt/slideMasters/theme/theme1.xml" Id="R9b25e459be0e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fb543e960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20d579db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db5eebf4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4ea2a957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83bc4839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1b552b4c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aa98d321c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FAMILIEN WITZØES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FAMILIEN WITZØES LEGAT STI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3 154 045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3 159 716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998 015 758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FAMILIEN WITZØES LEGAT STI</a:t>
            </a:r>
          </a:p>
        </p:txBody>
      </p:sp>
    </p:spTree>
  </p:cSld>
  <p:clrMapOvr>
    <a:masterClrMapping xmlns:a="http://schemas.openxmlformats.org/drawingml/2006/main"/>
  </p:clrMapOvr>
</p:sld>
</file>