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9730e7320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f7b62d0a845ca"/>
  </p:sldMasterIdLst>
  <p:sldIdLst>
    <p:sldId xmlns:r="http://schemas.openxmlformats.org/officeDocument/2006/relationships" id="256" r:id="Rd21fbc1e676345c1"/>
    <p:sldId xmlns:r="http://schemas.openxmlformats.org/officeDocument/2006/relationships" id="257" r:id="R160d86d7fbbd40e9"/>
    <p:sldId xmlns:r="http://schemas.openxmlformats.org/officeDocument/2006/relationships" id="258" r:id="R72c8b5f30bea4ad0"/>
    <p:sldId xmlns:r="http://schemas.openxmlformats.org/officeDocument/2006/relationships" id="259" r:id="R273a2875cd864804"/>
    <p:sldId xmlns:r="http://schemas.openxmlformats.org/officeDocument/2006/relationships" id="260" r:id="Rd5b52c393cd642e0"/>
    <p:sldId xmlns:r="http://schemas.openxmlformats.org/officeDocument/2006/relationships" id="261" r:id="R1d605a8dfeb24b91"/>
    <p:sldId xmlns:r="http://schemas.openxmlformats.org/officeDocument/2006/relationships" id="262" r:id="R58fa767e44fb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f7b62d0a845ca" /><Relationship Type="http://schemas.openxmlformats.org/officeDocument/2006/relationships/slide" Target="/ppt/slides/slide1.xml" Id="Rd21fbc1e676345c1" /><Relationship Type="http://schemas.openxmlformats.org/officeDocument/2006/relationships/slide" Target="/ppt/slides/slide2.xml" Id="R160d86d7fbbd40e9" /><Relationship Type="http://schemas.openxmlformats.org/officeDocument/2006/relationships/slide" Target="/ppt/slides/slide3.xml" Id="R72c8b5f30bea4ad0" /><Relationship Type="http://schemas.openxmlformats.org/officeDocument/2006/relationships/slide" Target="/ppt/slides/slide4.xml" Id="R273a2875cd864804" /><Relationship Type="http://schemas.openxmlformats.org/officeDocument/2006/relationships/slide" Target="/ppt/slides/slide5.xml" Id="Rd5b52c393cd642e0" /><Relationship Type="http://schemas.openxmlformats.org/officeDocument/2006/relationships/slide" Target="/ppt/slides/slide6.xml" Id="R1d605a8dfeb24b91" /><Relationship Type="http://schemas.openxmlformats.org/officeDocument/2006/relationships/slide" Target="/ppt/slides/slide7.xml" Id="R58fa767e44fb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3fc74fe5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730d3e0d4938" /><Relationship Type="http://schemas.openxmlformats.org/officeDocument/2006/relationships/theme" Target="/ppt/slideMasters/theme/theme1.xml" Id="Rc3453f200e43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2730d3e0d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0c29fbed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3b80cfb7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e8250ac8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0ea0dfb6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9df9ee7e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6afb528f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0f7b7454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ÅRYD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ÅRYD INVEST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6 698 458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MATHIAS BERGENHAGE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mathias_bergenhage@hotmail.com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998 022 088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