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791c69b9b541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38c94121f043b5"/>
  </p:sldMasterIdLst>
  <p:sldIdLst>
    <p:sldId xmlns:r="http://schemas.openxmlformats.org/officeDocument/2006/relationships" id="256" r:id="R38a63dd8e6ac4c6e"/>
    <p:sldId xmlns:r="http://schemas.openxmlformats.org/officeDocument/2006/relationships" id="257" r:id="R62b4573e65f84dd5"/>
    <p:sldId xmlns:r="http://schemas.openxmlformats.org/officeDocument/2006/relationships" id="258" r:id="R5623075d62e1462e"/>
    <p:sldId xmlns:r="http://schemas.openxmlformats.org/officeDocument/2006/relationships" id="259" r:id="R850a5b5b91e047e9"/>
    <p:sldId xmlns:r="http://schemas.openxmlformats.org/officeDocument/2006/relationships" id="260" r:id="R6adb89cf803e4a32"/>
    <p:sldId xmlns:r="http://schemas.openxmlformats.org/officeDocument/2006/relationships" id="261" r:id="R2d3e21d6e2c3401a"/>
    <p:sldId xmlns:r="http://schemas.openxmlformats.org/officeDocument/2006/relationships" id="262" r:id="R540066d82a9047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38c94121f043b5" /><Relationship Type="http://schemas.openxmlformats.org/officeDocument/2006/relationships/slide" Target="/ppt/slides/slide1.xml" Id="R38a63dd8e6ac4c6e" /><Relationship Type="http://schemas.openxmlformats.org/officeDocument/2006/relationships/slide" Target="/ppt/slides/slide2.xml" Id="R62b4573e65f84dd5" /><Relationship Type="http://schemas.openxmlformats.org/officeDocument/2006/relationships/slide" Target="/ppt/slides/slide3.xml" Id="R5623075d62e1462e" /><Relationship Type="http://schemas.openxmlformats.org/officeDocument/2006/relationships/slide" Target="/ppt/slides/slide4.xml" Id="R850a5b5b91e047e9" /><Relationship Type="http://schemas.openxmlformats.org/officeDocument/2006/relationships/slide" Target="/ppt/slides/slide5.xml" Id="R6adb89cf803e4a32" /><Relationship Type="http://schemas.openxmlformats.org/officeDocument/2006/relationships/slide" Target="/ppt/slides/slide6.xml" Id="R2d3e21d6e2c3401a" /><Relationship Type="http://schemas.openxmlformats.org/officeDocument/2006/relationships/slide" Target="/ppt/slides/slide7.xml" Id="R540066d82a9047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9afe90a49842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fa77329394ea3" /><Relationship Type="http://schemas.openxmlformats.org/officeDocument/2006/relationships/theme" Target="/ppt/slideMasters/theme/theme1.xml" Id="Rd2ebbd01ed2e49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bfa77329394e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9546bf6f54b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041d3e74e45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0cd9234e642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4610fc33849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fc747e32943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4d00d86784f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a317c749f48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DOKTOR NATALIA O. ØIEN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DOKTOR NATALIA O. ØIEN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DOKTOR NATALIA O. ØIEN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DOKTOR NATALIA O. ØIEN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DOKTOR NATALIA O. ØIEN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DOKTOR NATALIA O. ØIEN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−292 685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−1 304 643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3 023 270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3 073 399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DOKTOR NATALIA O. ØIEN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NATALIA ORLOVA ØIEN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DOKTOR NATALIA O. ØIEN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Bogstadveien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998 059 585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DOKTOR NATALIA O. ØIEN AS</a:t>
            </a:r>
          </a:p>
        </p:txBody>
      </p:sp>
    </p:spTree>
  </p:cSld>
  <p:clrMapOvr>
    <a:masterClrMapping xmlns:a="http://schemas.openxmlformats.org/drawingml/2006/main"/>
  </p:clrMapOvr>
</p:sld>
</file>