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a1912d771644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e139bbae69421e"/>
  </p:sldMasterIdLst>
  <p:sldIdLst>
    <p:sldId xmlns:r="http://schemas.openxmlformats.org/officeDocument/2006/relationships" id="256" r:id="Rc15fe70673a64bf0"/>
    <p:sldId xmlns:r="http://schemas.openxmlformats.org/officeDocument/2006/relationships" id="257" r:id="Rcf3721206add4d0d"/>
    <p:sldId xmlns:r="http://schemas.openxmlformats.org/officeDocument/2006/relationships" id="258" r:id="Rae202e81603d495a"/>
    <p:sldId xmlns:r="http://schemas.openxmlformats.org/officeDocument/2006/relationships" id="259" r:id="Rec95bd7b9e9b4f61"/>
    <p:sldId xmlns:r="http://schemas.openxmlformats.org/officeDocument/2006/relationships" id="260" r:id="Rda7cdd5c662f44e6"/>
    <p:sldId xmlns:r="http://schemas.openxmlformats.org/officeDocument/2006/relationships" id="261" r:id="Re73a171db45543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e139bbae69421e" /><Relationship Type="http://schemas.openxmlformats.org/officeDocument/2006/relationships/slide" Target="/ppt/slides/slide1.xml" Id="Rc15fe70673a64bf0" /><Relationship Type="http://schemas.openxmlformats.org/officeDocument/2006/relationships/slide" Target="/ppt/slides/slide2.xml" Id="Rcf3721206add4d0d" /><Relationship Type="http://schemas.openxmlformats.org/officeDocument/2006/relationships/slide" Target="/ppt/slides/slide3.xml" Id="Rae202e81603d495a" /><Relationship Type="http://schemas.openxmlformats.org/officeDocument/2006/relationships/slide" Target="/ppt/slides/slide4.xml" Id="Rec95bd7b9e9b4f61" /><Relationship Type="http://schemas.openxmlformats.org/officeDocument/2006/relationships/slide" Target="/ppt/slides/slide5.xml" Id="Rda7cdd5c662f44e6" /><Relationship Type="http://schemas.openxmlformats.org/officeDocument/2006/relationships/slide" Target="/ppt/slides/slide6.xml" Id="Re73a171db45543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c6f89c556e4d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7f0d5139f436d" /><Relationship Type="http://schemas.openxmlformats.org/officeDocument/2006/relationships/theme" Target="/ppt/slideMasters/theme/theme1.xml" Id="R27725901048c48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97f0d5139f43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7b40feb3340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a1c7a720a41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0a913216f4b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12399ed944d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5ee29efc94d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bd6895b2749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LEDIARD 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Svartvassvegen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6650 Surnadal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foto@lediardfoto.com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