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607d8bbf95c441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f6448d32de047b0"/>
  </p:sldMasterIdLst>
  <p:sldIdLst>
    <p:sldId xmlns:r="http://schemas.openxmlformats.org/officeDocument/2006/relationships" id="256" r:id="R736517b523874538"/>
    <p:sldId xmlns:r="http://schemas.openxmlformats.org/officeDocument/2006/relationships" id="257" r:id="Re3874cba6a0c4dfe"/>
    <p:sldId xmlns:r="http://schemas.openxmlformats.org/officeDocument/2006/relationships" id="258" r:id="R94e64ec48a0b4e06"/>
    <p:sldId xmlns:r="http://schemas.openxmlformats.org/officeDocument/2006/relationships" id="259" r:id="R8904116c38114414"/>
    <p:sldId xmlns:r="http://schemas.openxmlformats.org/officeDocument/2006/relationships" id="260" r:id="R2e582ead136a40bd"/>
    <p:sldId xmlns:r="http://schemas.openxmlformats.org/officeDocument/2006/relationships" id="261" r:id="Rfc5c492d31884916"/>
    <p:sldId xmlns:r="http://schemas.openxmlformats.org/officeDocument/2006/relationships" id="262" r:id="Recb4df68cb8b4bf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f6448d32de047b0" /><Relationship Type="http://schemas.openxmlformats.org/officeDocument/2006/relationships/slide" Target="/ppt/slides/slide1.xml" Id="R736517b523874538" /><Relationship Type="http://schemas.openxmlformats.org/officeDocument/2006/relationships/slide" Target="/ppt/slides/slide2.xml" Id="Re3874cba6a0c4dfe" /><Relationship Type="http://schemas.openxmlformats.org/officeDocument/2006/relationships/slide" Target="/ppt/slides/slide3.xml" Id="R94e64ec48a0b4e06" /><Relationship Type="http://schemas.openxmlformats.org/officeDocument/2006/relationships/slide" Target="/ppt/slides/slide4.xml" Id="R8904116c38114414" /><Relationship Type="http://schemas.openxmlformats.org/officeDocument/2006/relationships/slide" Target="/ppt/slides/slide5.xml" Id="R2e582ead136a40bd" /><Relationship Type="http://schemas.openxmlformats.org/officeDocument/2006/relationships/slide" Target="/ppt/slides/slide6.xml" Id="Rfc5c492d31884916" /><Relationship Type="http://schemas.openxmlformats.org/officeDocument/2006/relationships/slide" Target="/ppt/slides/slide7.xml" Id="Recb4df68cb8b4bf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502f0739752436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2c2604405d4255" /><Relationship Type="http://schemas.openxmlformats.org/officeDocument/2006/relationships/theme" Target="/ppt/slideMasters/theme/theme1.xml" Id="Rcf3f454c5f5243b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22c2604405d425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72269870a048b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600eb2142e482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cbc629d6754da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14ea95419c47f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1452dd78c5446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b03bc6633a4f0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f51656da2243f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LEDIARD FOTO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LEDIARD FOTO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LEDIARD FOTO AS ble etablert [år] og holder til i Surnadal.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LEDIARD FOTO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LEDIARD FOTO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LEDIARD FOTO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1 154 440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−49 961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−131 821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−262 152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646 533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LEDIARD FOTO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LEDIARD NATHAN WILLIAM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LEDIARD FOTO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Svartvassvegen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6650 Surnadal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foto@lediardfoto.com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www.lediardfoto.com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998 064 708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LEDIARD FOTO AS</a:t>
            </a:r>
          </a:p>
        </p:txBody>
      </p:sp>
    </p:spTree>
  </p:cSld>
  <p:clrMapOvr>
    <a:masterClrMapping xmlns:a="http://schemas.openxmlformats.org/drawingml/2006/main"/>
  </p:clrMapOvr>
</p:sld>
</file>