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fd0e72b5f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e3e8d0f2e4315"/>
  </p:sldMasterIdLst>
  <p:sldIdLst>
    <p:sldId xmlns:r="http://schemas.openxmlformats.org/officeDocument/2006/relationships" id="256" r:id="Rb134c3fab25f458b"/>
    <p:sldId xmlns:r="http://schemas.openxmlformats.org/officeDocument/2006/relationships" id="257" r:id="R35131b566f4a4de7"/>
    <p:sldId xmlns:r="http://schemas.openxmlformats.org/officeDocument/2006/relationships" id="258" r:id="R6f8b8d8838c24959"/>
    <p:sldId xmlns:r="http://schemas.openxmlformats.org/officeDocument/2006/relationships" id="259" r:id="R80421c469d024400"/>
    <p:sldId xmlns:r="http://schemas.openxmlformats.org/officeDocument/2006/relationships" id="260" r:id="Raec8f2074ee54871"/>
    <p:sldId xmlns:r="http://schemas.openxmlformats.org/officeDocument/2006/relationships" id="261" r:id="R39b2894945364bfe"/>
    <p:sldId xmlns:r="http://schemas.openxmlformats.org/officeDocument/2006/relationships" id="262" r:id="R40cc551b5a45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e3e8d0f2e4315" /><Relationship Type="http://schemas.openxmlformats.org/officeDocument/2006/relationships/slide" Target="/ppt/slides/slide1.xml" Id="Rb134c3fab25f458b" /><Relationship Type="http://schemas.openxmlformats.org/officeDocument/2006/relationships/slide" Target="/ppt/slides/slide2.xml" Id="R35131b566f4a4de7" /><Relationship Type="http://schemas.openxmlformats.org/officeDocument/2006/relationships/slide" Target="/ppt/slides/slide3.xml" Id="R6f8b8d8838c24959" /><Relationship Type="http://schemas.openxmlformats.org/officeDocument/2006/relationships/slide" Target="/ppt/slides/slide4.xml" Id="R80421c469d024400" /><Relationship Type="http://schemas.openxmlformats.org/officeDocument/2006/relationships/slide" Target="/ppt/slides/slide5.xml" Id="Raec8f2074ee54871" /><Relationship Type="http://schemas.openxmlformats.org/officeDocument/2006/relationships/slide" Target="/ppt/slides/slide6.xml" Id="R39b2894945364bfe" /><Relationship Type="http://schemas.openxmlformats.org/officeDocument/2006/relationships/slide" Target="/ppt/slides/slide7.xml" Id="R40cc551b5a45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8221bc5d6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6e0534754450" /><Relationship Type="http://schemas.openxmlformats.org/officeDocument/2006/relationships/theme" Target="/ppt/slideMasters/theme/theme1.xml" Id="R5e107680a86e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16e053475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b3d9708f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7c64ed89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01f19aa9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4aababfe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b0010444d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4d78ca687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398c386d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