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ec95e3168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afa15eede45fe"/>
  </p:sldMasterIdLst>
  <p:sldIdLst>
    <p:sldId xmlns:r="http://schemas.openxmlformats.org/officeDocument/2006/relationships" id="256" r:id="Rd38675d352834280"/>
    <p:sldId xmlns:r="http://schemas.openxmlformats.org/officeDocument/2006/relationships" id="257" r:id="R6327f2a460104451"/>
    <p:sldId xmlns:r="http://schemas.openxmlformats.org/officeDocument/2006/relationships" id="258" r:id="R83020cd57fb64938"/>
    <p:sldId xmlns:r="http://schemas.openxmlformats.org/officeDocument/2006/relationships" id="259" r:id="R0c7673b6b3064aa2"/>
    <p:sldId xmlns:r="http://schemas.openxmlformats.org/officeDocument/2006/relationships" id="260" r:id="R6efe17cec85547b8"/>
    <p:sldId xmlns:r="http://schemas.openxmlformats.org/officeDocument/2006/relationships" id="261" r:id="R4678de4cf4ba47b7"/>
    <p:sldId xmlns:r="http://schemas.openxmlformats.org/officeDocument/2006/relationships" id="262" r:id="R72bd1e6f64f8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afa15eede45fe" /><Relationship Type="http://schemas.openxmlformats.org/officeDocument/2006/relationships/slide" Target="/ppt/slides/slide1.xml" Id="Rd38675d352834280" /><Relationship Type="http://schemas.openxmlformats.org/officeDocument/2006/relationships/slide" Target="/ppt/slides/slide2.xml" Id="R6327f2a460104451" /><Relationship Type="http://schemas.openxmlformats.org/officeDocument/2006/relationships/slide" Target="/ppt/slides/slide3.xml" Id="R83020cd57fb64938" /><Relationship Type="http://schemas.openxmlformats.org/officeDocument/2006/relationships/slide" Target="/ppt/slides/slide4.xml" Id="R0c7673b6b3064aa2" /><Relationship Type="http://schemas.openxmlformats.org/officeDocument/2006/relationships/slide" Target="/ppt/slides/slide5.xml" Id="R6efe17cec85547b8" /><Relationship Type="http://schemas.openxmlformats.org/officeDocument/2006/relationships/slide" Target="/ppt/slides/slide6.xml" Id="R4678de4cf4ba47b7" /><Relationship Type="http://schemas.openxmlformats.org/officeDocument/2006/relationships/slide" Target="/ppt/slides/slide7.xml" Id="R72bd1e6f64f8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b8f24f74d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2b64e5074803" /><Relationship Type="http://schemas.openxmlformats.org/officeDocument/2006/relationships/theme" Target="/ppt/slideMasters/theme/theme1.xml" Id="R1128aae8c74c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92b64e507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b1365dd6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9fdfcee9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8406991a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437ef469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9bec838f0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b4abf4fb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40ecd433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1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HARALD HALTVIK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