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67f04ae9043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a127cbe1c4029"/>
  </p:sldMasterIdLst>
  <p:sldIdLst>
    <p:sldId xmlns:r="http://schemas.openxmlformats.org/officeDocument/2006/relationships" id="256" r:id="R00c76fc65c964bd0"/>
    <p:sldId xmlns:r="http://schemas.openxmlformats.org/officeDocument/2006/relationships" id="257" r:id="R4ad07a2fe84049d0"/>
    <p:sldId xmlns:r="http://schemas.openxmlformats.org/officeDocument/2006/relationships" id="258" r:id="R40147888e2674424"/>
    <p:sldId xmlns:r="http://schemas.openxmlformats.org/officeDocument/2006/relationships" id="259" r:id="Rfbc4a3042e08445d"/>
    <p:sldId xmlns:r="http://schemas.openxmlformats.org/officeDocument/2006/relationships" id="260" r:id="R7d1995b1a1134a08"/>
    <p:sldId xmlns:r="http://schemas.openxmlformats.org/officeDocument/2006/relationships" id="261" r:id="R7d66cd664cd14edf"/>
    <p:sldId xmlns:r="http://schemas.openxmlformats.org/officeDocument/2006/relationships" id="262" r:id="Re6ac3692e3a446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a127cbe1c4029" /><Relationship Type="http://schemas.openxmlformats.org/officeDocument/2006/relationships/slide" Target="/ppt/slides/slide1.xml" Id="R00c76fc65c964bd0" /><Relationship Type="http://schemas.openxmlformats.org/officeDocument/2006/relationships/slide" Target="/ppt/slides/slide2.xml" Id="R4ad07a2fe84049d0" /><Relationship Type="http://schemas.openxmlformats.org/officeDocument/2006/relationships/slide" Target="/ppt/slides/slide3.xml" Id="R40147888e2674424" /><Relationship Type="http://schemas.openxmlformats.org/officeDocument/2006/relationships/slide" Target="/ppt/slides/slide4.xml" Id="Rfbc4a3042e08445d" /><Relationship Type="http://schemas.openxmlformats.org/officeDocument/2006/relationships/slide" Target="/ppt/slides/slide5.xml" Id="R7d1995b1a1134a08" /><Relationship Type="http://schemas.openxmlformats.org/officeDocument/2006/relationships/slide" Target="/ppt/slides/slide6.xml" Id="R7d66cd664cd14edf" /><Relationship Type="http://schemas.openxmlformats.org/officeDocument/2006/relationships/slide" Target="/ppt/slides/slide7.xml" Id="Re6ac3692e3a446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70c9392e7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085919b1344ff" /><Relationship Type="http://schemas.openxmlformats.org/officeDocument/2006/relationships/theme" Target="/ppt/slideMasters/theme/theme1.xml" Id="Ra85877bd4ce3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085919b13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610e0352e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9d1ed62f3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7aac891a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0417693647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f9cf2f49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7bc522fa74e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e10b27a3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VERNEKOMPANIET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VERNEKOMPANIET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Steinsvik, Larsgårdsalleen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