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4ae8d926aa8462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904e28742db48ec"/>
  </p:sldMasterIdLst>
  <p:sldIdLst>
    <p:sldId xmlns:r="http://schemas.openxmlformats.org/officeDocument/2006/relationships" id="256" r:id="R0c48b6b193004b06"/>
    <p:sldId xmlns:r="http://schemas.openxmlformats.org/officeDocument/2006/relationships" id="257" r:id="R66b8b3e0c10b4551"/>
    <p:sldId xmlns:r="http://schemas.openxmlformats.org/officeDocument/2006/relationships" id="258" r:id="Rd93811355ca046e2"/>
    <p:sldId xmlns:r="http://schemas.openxmlformats.org/officeDocument/2006/relationships" id="259" r:id="Rd4d2d7edf7184320"/>
    <p:sldId xmlns:r="http://schemas.openxmlformats.org/officeDocument/2006/relationships" id="260" r:id="R5e87856d8e36431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04e28742db48ec" /><Relationship Type="http://schemas.openxmlformats.org/officeDocument/2006/relationships/slide" Target="/ppt/slides/slide1.xml" Id="R0c48b6b193004b06" /><Relationship Type="http://schemas.openxmlformats.org/officeDocument/2006/relationships/slide" Target="/ppt/slides/slide2.xml" Id="R66b8b3e0c10b4551" /><Relationship Type="http://schemas.openxmlformats.org/officeDocument/2006/relationships/slide" Target="/ppt/slides/slide3.xml" Id="Rd93811355ca046e2" /><Relationship Type="http://schemas.openxmlformats.org/officeDocument/2006/relationships/slide" Target="/ppt/slides/slide4.xml" Id="Rd4d2d7edf7184320" /><Relationship Type="http://schemas.openxmlformats.org/officeDocument/2006/relationships/slide" Target="/ppt/slides/slide5.xml" Id="R5e87856d8e36431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74b6fa4a224e9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26cc29b4944e5e" /><Relationship Type="http://schemas.openxmlformats.org/officeDocument/2006/relationships/theme" Target="/ppt/slideMasters/theme/theme1.xml" Id="R309718126db941c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b26cc29b4944e5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97ce6d5b3243d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a2164bfa62405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dc4d80099e436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b8be2d6dae4cf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e2c0c1c5a440c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FLATRÅKER BYGDALAG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FLATRÅKER BYGDALAG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FLATRÅKER BYGDALAG ble etablert [år] og holder til i Onarheim.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FLATRÅKER BYGDALAG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FLATRÅKER BYGDALAG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FLATRÅKER BYGDALAG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Kjell Arild Lien, Eikene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5694 Onarheim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flatraaker.bygd@hotmail.no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998 169 178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FLATRÅKER BYGDALAG</a:t>
            </a:r>
          </a:p>
        </p:txBody>
      </p:sp>
    </p:spTree>
  </p:cSld>
  <p:clrMapOvr>
    <a:masterClrMapping xmlns:a="http://schemas.openxmlformats.org/drawingml/2006/main"/>
  </p:clrMapOvr>
</p:sld>
</file>