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16c856a288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163a607fb4279"/>
  </p:sldMasterIdLst>
  <p:sldIdLst>
    <p:sldId xmlns:r="http://schemas.openxmlformats.org/officeDocument/2006/relationships" id="256" r:id="R4eb73dc2c5d14c76"/>
    <p:sldId xmlns:r="http://schemas.openxmlformats.org/officeDocument/2006/relationships" id="257" r:id="Re0a3f8b369444d81"/>
    <p:sldId xmlns:r="http://schemas.openxmlformats.org/officeDocument/2006/relationships" id="258" r:id="R0156d7b3436e41cd"/>
    <p:sldId xmlns:r="http://schemas.openxmlformats.org/officeDocument/2006/relationships" id="259" r:id="Rf25e52638ed349bb"/>
    <p:sldId xmlns:r="http://schemas.openxmlformats.org/officeDocument/2006/relationships" id="260" r:id="R7956d050a50b446e"/>
    <p:sldId xmlns:r="http://schemas.openxmlformats.org/officeDocument/2006/relationships" id="261" r:id="Rd69d061e5b6946a1"/>
    <p:sldId xmlns:r="http://schemas.openxmlformats.org/officeDocument/2006/relationships" id="262" r:id="R75e2d0a7651f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163a607fb4279" /><Relationship Type="http://schemas.openxmlformats.org/officeDocument/2006/relationships/slide" Target="/ppt/slides/slide1.xml" Id="R4eb73dc2c5d14c76" /><Relationship Type="http://schemas.openxmlformats.org/officeDocument/2006/relationships/slide" Target="/ppt/slides/slide2.xml" Id="Re0a3f8b369444d81" /><Relationship Type="http://schemas.openxmlformats.org/officeDocument/2006/relationships/slide" Target="/ppt/slides/slide3.xml" Id="R0156d7b3436e41cd" /><Relationship Type="http://schemas.openxmlformats.org/officeDocument/2006/relationships/slide" Target="/ppt/slides/slide4.xml" Id="Rf25e52638ed349bb" /><Relationship Type="http://schemas.openxmlformats.org/officeDocument/2006/relationships/slide" Target="/ppt/slides/slide5.xml" Id="R7956d050a50b446e" /><Relationship Type="http://schemas.openxmlformats.org/officeDocument/2006/relationships/slide" Target="/ppt/slides/slide6.xml" Id="Rd69d061e5b6946a1" /><Relationship Type="http://schemas.openxmlformats.org/officeDocument/2006/relationships/slide" Target="/ppt/slides/slide7.xml" Id="R75e2d0a7651f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c9cb16d814e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5935b6c2c4503" /><Relationship Type="http://schemas.openxmlformats.org/officeDocument/2006/relationships/theme" Target="/ppt/slideMasters/theme/theme1.xml" Id="R6f75265feb1842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5935b6c2c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47a1aaace43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c74a15f29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e329f9635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ce42f259f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ef663c137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3689e22e840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cd2a5f34a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