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fed4480a0c43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10afb82f5843fd"/>
  </p:sldMasterIdLst>
  <p:sldIdLst>
    <p:sldId xmlns:r="http://schemas.openxmlformats.org/officeDocument/2006/relationships" id="256" r:id="Rf2e819f56a8b49f0"/>
    <p:sldId xmlns:r="http://schemas.openxmlformats.org/officeDocument/2006/relationships" id="257" r:id="R6df22c75be8c4110"/>
    <p:sldId xmlns:r="http://schemas.openxmlformats.org/officeDocument/2006/relationships" id="258" r:id="Rbb92720518e0494e"/>
    <p:sldId xmlns:r="http://schemas.openxmlformats.org/officeDocument/2006/relationships" id="259" r:id="R695a183d2d5e443e"/>
    <p:sldId xmlns:r="http://schemas.openxmlformats.org/officeDocument/2006/relationships" id="260" r:id="R5e6cbeed73434a4f"/>
    <p:sldId xmlns:r="http://schemas.openxmlformats.org/officeDocument/2006/relationships" id="261" r:id="R8f45e8f4ee15411f"/>
    <p:sldId xmlns:r="http://schemas.openxmlformats.org/officeDocument/2006/relationships" id="262" r:id="R42ac2495befb40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10afb82f5843fd" /><Relationship Type="http://schemas.openxmlformats.org/officeDocument/2006/relationships/slide" Target="/ppt/slides/slide1.xml" Id="Rf2e819f56a8b49f0" /><Relationship Type="http://schemas.openxmlformats.org/officeDocument/2006/relationships/slide" Target="/ppt/slides/slide2.xml" Id="R6df22c75be8c4110" /><Relationship Type="http://schemas.openxmlformats.org/officeDocument/2006/relationships/slide" Target="/ppt/slides/slide3.xml" Id="Rbb92720518e0494e" /><Relationship Type="http://schemas.openxmlformats.org/officeDocument/2006/relationships/slide" Target="/ppt/slides/slide4.xml" Id="R695a183d2d5e443e" /><Relationship Type="http://schemas.openxmlformats.org/officeDocument/2006/relationships/slide" Target="/ppt/slides/slide5.xml" Id="R5e6cbeed73434a4f" /><Relationship Type="http://schemas.openxmlformats.org/officeDocument/2006/relationships/slide" Target="/ppt/slides/slide6.xml" Id="R8f45e8f4ee15411f" /><Relationship Type="http://schemas.openxmlformats.org/officeDocument/2006/relationships/slide" Target="/ppt/slides/slide7.xml" Id="R42ac2495befb40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3c539c08f04a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7f4a64a2148db" /><Relationship Type="http://schemas.openxmlformats.org/officeDocument/2006/relationships/theme" Target="/ppt/slideMasters/theme/theme1.xml" Id="R337522ca8e484c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67f4a64a2148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a58dca56e4b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15fe597124b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e043840df49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4662d9b8444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5c7a8457e4d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b763e78d341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11e91f56b40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CONMED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CONMED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CONMED AS ble etablert [år] og holder til i Holter.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CONMED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CONMED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CONMED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−423 350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576 214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8 889 767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11 156 206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CONMED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KAPIL KISHORE SHARMA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CONMED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Kjærstadsletta 107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2034 Holter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99 52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jugal@c2i.net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998 177 766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CONMED AS</a:t>
            </a:r>
          </a:p>
        </p:txBody>
      </p:sp>
    </p:spTree>
  </p:cSld>
  <p:clrMapOvr>
    <a:masterClrMapping xmlns:a="http://schemas.openxmlformats.org/drawingml/2006/main"/>
  </p:clrMapOvr>
</p:sld>
</file>