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12bc2ccb6543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ca96ee1e8e41f4"/>
  </p:sldMasterIdLst>
  <p:sldIdLst>
    <p:sldId xmlns:r="http://schemas.openxmlformats.org/officeDocument/2006/relationships" id="256" r:id="R63b74bfab71a4149"/>
    <p:sldId xmlns:r="http://schemas.openxmlformats.org/officeDocument/2006/relationships" id="257" r:id="R891aa4d38e294540"/>
    <p:sldId xmlns:r="http://schemas.openxmlformats.org/officeDocument/2006/relationships" id="258" r:id="Raeb2be88289b4a81"/>
    <p:sldId xmlns:r="http://schemas.openxmlformats.org/officeDocument/2006/relationships" id="259" r:id="Ra10b78aa6ca5485a"/>
    <p:sldId xmlns:r="http://schemas.openxmlformats.org/officeDocument/2006/relationships" id="260" r:id="R3d3fe7e481cf470a"/>
    <p:sldId xmlns:r="http://schemas.openxmlformats.org/officeDocument/2006/relationships" id="261" r:id="R45457fd30f85431b"/>
    <p:sldId xmlns:r="http://schemas.openxmlformats.org/officeDocument/2006/relationships" id="262" r:id="R073ff181c5b342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ca96ee1e8e41f4" /><Relationship Type="http://schemas.openxmlformats.org/officeDocument/2006/relationships/slide" Target="/ppt/slides/slide1.xml" Id="R63b74bfab71a4149" /><Relationship Type="http://schemas.openxmlformats.org/officeDocument/2006/relationships/slide" Target="/ppt/slides/slide2.xml" Id="R891aa4d38e294540" /><Relationship Type="http://schemas.openxmlformats.org/officeDocument/2006/relationships/slide" Target="/ppt/slides/slide3.xml" Id="Raeb2be88289b4a81" /><Relationship Type="http://schemas.openxmlformats.org/officeDocument/2006/relationships/slide" Target="/ppt/slides/slide4.xml" Id="Ra10b78aa6ca5485a" /><Relationship Type="http://schemas.openxmlformats.org/officeDocument/2006/relationships/slide" Target="/ppt/slides/slide5.xml" Id="R3d3fe7e481cf470a" /><Relationship Type="http://schemas.openxmlformats.org/officeDocument/2006/relationships/slide" Target="/ppt/slides/slide6.xml" Id="R45457fd30f85431b" /><Relationship Type="http://schemas.openxmlformats.org/officeDocument/2006/relationships/slide" Target="/ppt/slides/slide7.xml" Id="R073ff181c5b342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50be37bfd48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b85dd37294b5e" /><Relationship Type="http://schemas.openxmlformats.org/officeDocument/2006/relationships/theme" Target="/ppt/slideMasters/theme/theme1.xml" Id="Rd6831f61c75144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cb85dd37294b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9d5bfe86942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478246a5445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1500b28d44b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66bd715d34c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3a93e4ad549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a208d7d1a45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ca078eb1148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REGN10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REGN10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15 462 334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5 212 998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LANDFAST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 AS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LYKKE AS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9, 3 etg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tone@regn10.no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www.regn10.no/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998 187 478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