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6fa0a4ae9a41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ae65447a2f4568"/>
  </p:sldMasterIdLst>
  <p:sldIdLst>
    <p:sldId xmlns:r="http://schemas.openxmlformats.org/officeDocument/2006/relationships" id="256" r:id="Rfc30d89f6890495b"/>
    <p:sldId xmlns:r="http://schemas.openxmlformats.org/officeDocument/2006/relationships" id="257" r:id="Re8a1a4ab6e1e42be"/>
    <p:sldId xmlns:r="http://schemas.openxmlformats.org/officeDocument/2006/relationships" id="258" r:id="R215d74b65985403a"/>
    <p:sldId xmlns:r="http://schemas.openxmlformats.org/officeDocument/2006/relationships" id="259" r:id="R4dcb6968cdf44b61"/>
    <p:sldId xmlns:r="http://schemas.openxmlformats.org/officeDocument/2006/relationships" id="260" r:id="Rbfb21f42ecab45dd"/>
    <p:sldId xmlns:r="http://schemas.openxmlformats.org/officeDocument/2006/relationships" id="261" r:id="R194039263b8348fb"/>
    <p:sldId xmlns:r="http://schemas.openxmlformats.org/officeDocument/2006/relationships" id="262" r:id="R6f8f8c6065434b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ae65447a2f4568" /><Relationship Type="http://schemas.openxmlformats.org/officeDocument/2006/relationships/slide" Target="/ppt/slides/slide1.xml" Id="Rfc30d89f6890495b" /><Relationship Type="http://schemas.openxmlformats.org/officeDocument/2006/relationships/slide" Target="/ppt/slides/slide2.xml" Id="Re8a1a4ab6e1e42be" /><Relationship Type="http://schemas.openxmlformats.org/officeDocument/2006/relationships/slide" Target="/ppt/slides/slide3.xml" Id="R215d74b65985403a" /><Relationship Type="http://schemas.openxmlformats.org/officeDocument/2006/relationships/slide" Target="/ppt/slides/slide4.xml" Id="R4dcb6968cdf44b61" /><Relationship Type="http://schemas.openxmlformats.org/officeDocument/2006/relationships/slide" Target="/ppt/slides/slide5.xml" Id="Rbfb21f42ecab45dd" /><Relationship Type="http://schemas.openxmlformats.org/officeDocument/2006/relationships/slide" Target="/ppt/slides/slide6.xml" Id="R194039263b8348fb" /><Relationship Type="http://schemas.openxmlformats.org/officeDocument/2006/relationships/slide" Target="/ppt/slides/slide7.xml" Id="R6f8f8c6065434b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73a0844bba4e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c5211424a4b3d" /><Relationship Type="http://schemas.openxmlformats.org/officeDocument/2006/relationships/theme" Target="/ppt/slideMasters/theme/theme1.xml" Id="Rf653679d9ffd40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9c5211424a4b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4bf4d36c341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a0260c576348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ed11e5a9d4b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2aeed9c7264b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8b0b3ae9b43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34c40ac4e4c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d4988e48144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LV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LV MASKIN AS ble etablert [år] og holder til i Ytre Snillfjord.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624 042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−217 899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−157 004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766 816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753 776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LEIDULF RAGNAR 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Vennaveien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7207 Ytre Snillfjord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lragnve@online.no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998 212 235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LV MASKIN AS</a:t>
            </a:r>
          </a:p>
        </p:txBody>
      </p:sp>
    </p:spTree>
  </p:cSld>
  <p:clrMapOvr>
    <a:masterClrMapping xmlns:a="http://schemas.openxmlformats.org/drawingml/2006/main"/>
  </p:clrMapOvr>
</p:sld>
</file>