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724e49864b4a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3092ac69c54690"/>
  </p:sldMasterIdLst>
  <p:sldIdLst>
    <p:sldId xmlns:r="http://schemas.openxmlformats.org/officeDocument/2006/relationships" id="256" r:id="R7a7b77685ac24b6e"/>
    <p:sldId xmlns:r="http://schemas.openxmlformats.org/officeDocument/2006/relationships" id="257" r:id="R4d309d85ebf34df0"/>
    <p:sldId xmlns:r="http://schemas.openxmlformats.org/officeDocument/2006/relationships" id="258" r:id="R00c0a5e8498f4c59"/>
    <p:sldId xmlns:r="http://schemas.openxmlformats.org/officeDocument/2006/relationships" id="259" r:id="Ra27e9f3caafb4cab"/>
    <p:sldId xmlns:r="http://schemas.openxmlformats.org/officeDocument/2006/relationships" id="260" r:id="R1b5e6c8efba44179"/>
    <p:sldId xmlns:r="http://schemas.openxmlformats.org/officeDocument/2006/relationships" id="261" r:id="R60a3c0dca22640bd"/>
    <p:sldId xmlns:r="http://schemas.openxmlformats.org/officeDocument/2006/relationships" id="262" r:id="R60f719942a8048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092ac69c54690" /><Relationship Type="http://schemas.openxmlformats.org/officeDocument/2006/relationships/slide" Target="/ppt/slides/slide1.xml" Id="R7a7b77685ac24b6e" /><Relationship Type="http://schemas.openxmlformats.org/officeDocument/2006/relationships/slide" Target="/ppt/slides/slide2.xml" Id="R4d309d85ebf34df0" /><Relationship Type="http://schemas.openxmlformats.org/officeDocument/2006/relationships/slide" Target="/ppt/slides/slide3.xml" Id="R00c0a5e8498f4c59" /><Relationship Type="http://schemas.openxmlformats.org/officeDocument/2006/relationships/slide" Target="/ppt/slides/slide4.xml" Id="Ra27e9f3caafb4cab" /><Relationship Type="http://schemas.openxmlformats.org/officeDocument/2006/relationships/slide" Target="/ppt/slides/slide5.xml" Id="R1b5e6c8efba44179" /><Relationship Type="http://schemas.openxmlformats.org/officeDocument/2006/relationships/slide" Target="/ppt/slides/slide6.xml" Id="R60a3c0dca22640bd" /><Relationship Type="http://schemas.openxmlformats.org/officeDocument/2006/relationships/slide" Target="/ppt/slides/slide7.xml" Id="R60f719942a8048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5f3f4925748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c19e49c1d4875" /><Relationship Type="http://schemas.openxmlformats.org/officeDocument/2006/relationships/theme" Target="/ppt/slideMasters/theme/theme1.xml" Id="R6cbad1e7418e46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bc19e49c1d48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68ca663e940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1eaa9fdca44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2b62ae2db4e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4d7f23b9945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35356801d49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d65cb3b884b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dee0dbc154d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KONTI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21 310 776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945 303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8 389 576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12 415 947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Sandeidvegen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998 248 825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