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774f80455949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f1742d29f8407e"/>
  </p:sldMasterIdLst>
  <p:sldIdLst>
    <p:sldId xmlns:r="http://schemas.openxmlformats.org/officeDocument/2006/relationships" id="256" r:id="R1d79c87663704eac"/>
    <p:sldId xmlns:r="http://schemas.openxmlformats.org/officeDocument/2006/relationships" id="257" r:id="R3d09bd4bc3bf41ca"/>
    <p:sldId xmlns:r="http://schemas.openxmlformats.org/officeDocument/2006/relationships" id="258" r:id="R193f89a4a8494d2d"/>
    <p:sldId xmlns:r="http://schemas.openxmlformats.org/officeDocument/2006/relationships" id="259" r:id="R79e9ca240d0f4a02"/>
    <p:sldId xmlns:r="http://schemas.openxmlformats.org/officeDocument/2006/relationships" id="260" r:id="R5b81d1db81ca4f1c"/>
    <p:sldId xmlns:r="http://schemas.openxmlformats.org/officeDocument/2006/relationships" id="261" r:id="R0b4f52828609403b"/>
    <p:sldId xmlns:r="http://schemas.openxmlformats.org/officeDocument/2006/relationships" id="262" r:id="Rd39162d672aa48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f1742d29f8407e" /><Relationship Type="http://schemas.openxmlformats.org/officeDocument/2006/relationships/slide" Target="/ppt/slides/slide1.xml" Id="R1d79c87663704eac" /><Relationship Type="http://schemas.openxmlformats.org/officeDocument/2006/relationships/slide" Target="/ppt/slides/slide2.xml" Id="R3d09bd4bc3bf41ca" /><Relationship Type="http://schemas.openxmlformats.org/officeDocument/2006/relationships/slide" Target="/ppt/slides/slide3.xml" Id="R193f89a4a8494d2d" /><Relationship Type="http://schemas.openxmlformats.org/officeDocument/2006/relationships/slide" Target="/ppt/slides/slide4.xml" Id="R79e9ca240d0f4a02" /><Relationship Type="http://schemas.openxmlformats.org/officeDocument/2006/relationships/slide" Target="/ppt/slides/slide5.xml" Id="R5b81d1db81ca4f1c" /><Relationship Type="http://schemas.openxmlformats.org/officeDocument/2006/relationships/slide" Target="/ppt/slides/slide6.xml" Id="R0b4f52828609403b" /><Relationship Type="http://schemas.openxmlformats.org/officeDocument/2006/relationships/slide" Target="/ppt/slides/slide7.xml" Id="Rd39162d672aa48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87e0645fd41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ed207bb6e494e" /><Relationship Type="http://schemas.openxmlformats.org/officeDocument/2006/relationships/theme" Target="/ppt/slideMasters/theme/theme1.xml" Id="Rcb6a00c0772d4b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ced207bb6e49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421b11c3446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7ffa54b224b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9d60903a849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7c2a439d743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f46eaf24241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1441f95c94a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99a8aa5ea4c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UDNES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UDNES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4 422 677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4 446 898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26 074 147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31 134 908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UDNES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Udneskroken 144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998 274 893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UDNES AS</a:t>
            </a:r>
          </a:p>
        </p:txBody>
      </p:sp>
    </p:spTree>
  </p:cSld>
  <p:clrMapOvr>
    <a:masterClrMapping xmlns:a="http://schemas.openxmlformats.org/drawingml/2006/main"/>
  </p:clrMapOvr>
</p:sld>
</file>