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f241c715c84e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d82351e2984372"/>
  </p:sldMasterIdLst>
  <p:sldIdLst>
    <p:sldId xmlns:r="http://schemas.openxmlformats.org/officeDocument/2006/relationships" id="256" r:id="R90333094b9d04b07"/>
    <p:sldId xmlns:r="http://schemas.openxmlformats.org/officeDocument/2006/relationships" id="257" r:id="R21c90c0e0eb747b1"/>
    <p:sldId xmlns:r="http://schemas.openxmlformats.org/officeDocument/2006/relationships" id="258" r:id="R3d6efdf4986c427a"/>
    <p:sldId xmlns:r="http://schemas.openxmlformats.org/officeDocument/2006/relationships" id="259" r:id="Ra83d0924b06b4046"/>
    <p:sldId xmlns:r="http://schemas.openxmlformats.org/officeDocument/2006/relationships" id="260" r:id="Rb2f5018e02694cc2"/>
    <p:sldId xmlns:r="http://schemas.openxmlformats.org/officeDocument/2006/relationships" id="261" r:id="R23fc6e3178a04bd0"/>
    <p:sldId xmlns:r="http://schemas.openxmlformats.org/officeDocument/2006/relationships" id="262" r:id="R2ea1e496766447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82351e2984372" /><Relationship Type="http://schemas.openxmlformats.org/officeDocument/2006/relationships/slide" Target="/ppt/slides/slide1.xml" Id="R90333094b9d04b07" /><Relationship Type="http://schemas.openxmlformats.org/officeDocument/2006/relationships/slide" Target="/ppt/slides/slide2.xml" Id="R21c90c0e0eb747b1" /><Relationship Type="http://schemas.openxmlformats.org/officeDocument/2006/relationships/slide" Target="/ppt/slides/slide3.xml" Id="R3d6efdf4986c427a" /><Relationship Type="http://schemas.openxmlformats.org/officeDocument/2006/relationships/slide" Target="/ppt/slides/slide4.xml" Id="Ra83d0924b06b4046" /><Relationship Type="http://schemas.openxmlformats.org/officeDocument/2006/relationships/slide" Target="/ppt/slides/slide5.xml" Id="Rb2f5018e02694cc2" /><Relationship Type="http://schemas.openxmlformats.org/officeDocument/2006/relationships/slide" Target="/ppt/slides/slide6.xml" Id="R23fc6e3178a04bd0" /><Relationship Type="http://schemas.openxmlformats.org/officeDocument/2006/relationships/slide" Target="/ppt/slides/slide7.xml" Id="R2ea1e496766447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9aa80f28b42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8c7ede51f4c1e" /><Relationship Type="http://schemas.openxmlformats.org/officeDocument/2006/relationships/theme" Target="/ppt/slideMasters/theme/theme1.xml" Id="R7a81f572bac14d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48c7ede51f4c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83e9f8f75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91999af4e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2eab00ee04f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785920df3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11e161e0c43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1443673f54d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bbbe21bac46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1 265 693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ØSTBU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Viborgvegen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vidar@ostbu.no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998 317 568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